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0" r:id="rId4"/>
    <p:sldId id="258" r:id="rId5"/>
    <p:sldId id="257" r:id="rId6"/>
    <p:sldId id="260" r:id="rId7"/>
    <p:sldId id="278" r:id="rId8"/>
    <p:sldId id="261" r:id="rId9"/>
    <p:sldId id="277" r:id="rId10"/>
    <p:sldId id="262" r:id="rId11"/>
    <p:sldId id="275" r:id="rId12"/>
    <p:sldId id="276" r:id="rId13"/>
    <p:sldId id="274" r:id="rId14"/>
    <p:sldId id="263" r:id="rId15"/>
    <p:sldId id="279" r:id="rId16"/>
    <p:sldId id="264" r:id="rId17"/>
    <p:sldId id="265" r:id="rId18"/>
    <p:sldId id="266" r:id="rId19"/>
    <p:sldId id="267" r:id="rId20"/>
    <p:sldId id="268" r:id="rId21"/>
    <p:sldId id="269" r:id="rId22"/>
    <p:sldId id="27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5AAB-BED1-4408-A475-F078266B8D9D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0A1C574-E7D1-4A03-AECA-830D908254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200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DB0E-E4A8-4D00-8307-1EFEA436C3B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F4320-3E29-4451-9A5F-CAED7D08C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824349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FB67-1187-4EC4-903C-492860D59E6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60B8C-79F9-4E4A-9588-39ECAD3B1A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163891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7B8B-E318-4E20-B9AE-044454B90C64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E290C-0C24-49D1-905F-7B2CC1A1E9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189611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4088-7BD9-4DB4-B353-2398C6429FF2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36CFB-0017-443F-8928-BB3936C57A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728202"/>
      </p:ext>
    </p:extLst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DCB9-F73C-4228-B55C-8588AFA6AE0C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C4697-6C80-484E-9E20-5D1C96A5B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724675"/>
      </p:ext>
    </p:extLst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A2E3-4802-4BFA-B9AF-2360DC066471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C937-8A33-4EFF-855A-09CD7D0B8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1052396"/>
      </p:ext>
    </p:extLst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3CE-03B1-47FC-A586-6AE38F06BF1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D5BC4-DF5A-4D8C-8F81-8FF583979D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2209506"/>
      </p:ext>
    </p:extLst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E430-0709-4927-942B-49662B07FA5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1B803-C952-4CDF-B778-103FB1AC6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700286"/>
      </p:ext>
    </p:extLst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530B-F5F0-4744-B4E1-50CF9AD72A9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484BF-9CB6-4E9C-BE52-FED32AB07C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814638"/>
      </p:ext>
    </p:extLst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CEC3-1F93-4087-A856-198295B6CF40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14CB3-C08C-48A8-8129-6EA27D16EB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655451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E5794-0312-498F-8733-B22625CB5FF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E3867-E509-4759-BE8F-81ED827DF8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606534"/>
      </p:ext>
    </p:extLst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0250-B70A-4728-88EC-B6685EA75891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06CA0-B21A-4808-9840-FD8DD5DEA4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415341"/>
      </p:ext>
    </p:extLst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21D5-28EA-437B-878F-7F3BDD5E3B7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D8795-F374-418C-82CB-4DD9DC6317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95871"/>
      </p:ext>
    </p:extLst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47B8-EB0E-4DC9-A4F6-8A9F2880C020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CDAE-4CD2-4752-859B-03BC4899A9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636959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8C5B-3E9A-4E9B-9A8D-045EA97ED88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B24742D-2CA6-4E60-B5FF-EAFDA71BE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53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CF39-A8BD-4F6A-A259-4D196054ED9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F9D5D-6477-4C3B-B96E-B99D39533A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448621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D4CC-1391-4253-A591-E321A8EE00E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941D2-F9DA-4A99-8525-C7D1E5384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222697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4BBA-4006-40E0-B614-369130775FF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141BA-5E26-4079-9A27-31F598EE31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595130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74BF-8390-410D-84F9-159F7B78BCB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C8F14-F314-4CC7-826D-29C89FAB34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426992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8064-C9EF-40B9-AA50-12ACDE48BDE1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A1128-2869-41F2-96D4-EFF40549CE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48539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55E0-93BB-4BEA-A747-8576C60F58B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8F0ED88-C0FB-4E52-9A9F-DB4018B1C5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87878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82435D-9C26-4F36-A552-0AFB7855CA3C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872D0624-D0D3-4880-A478-1728C96E926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62" r:id="rId2"/>
    <p:sldLayoutId id="214748378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83" r:id="rId9"/>
    <p:sldLayoutId id="2147483768" r:id="rId10"/>
    <p:sldLayoutId id="2147483769" r:id="rId11"/>
  </p:sldLayoutIdLst>
  <p:transition>
    <p:push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C70824-6CF8-4279-AC71-136F5018EB5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36E9348-BBA6-41BE-A2EF-A9D024732E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avno.ru/img/posters/propaganda1/poster_01_59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in-crisis.ru/_nw/28/2596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mc.komi.com/07/12/img/024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Dhoine\Desktop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7488"/>
            <a:ext cx="90011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8358187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1500188"/>
            <a:ext cx="785812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Следующая перепись населения СССР состоялась только спустя 20 лет в 1959 году (по состоянию на 15 января).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Был установлен единый срок проведения переписи – 8 дней, ставший традиционным для  всех последующих переписей населения.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С тех пор переписи становятся регулярными.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0125"/>
            <a:ext cx="67865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532447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Очередная перепись прошла в 1970 году.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При переписи населения 1979 года была принята новая форма переписного листа, который одновременно являлся и техническим носителем первичной информации для ввода ее в ЭВМ.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Последняя перепись в СССР состоялась в 1989 году. Отличительной ее особенностью явилось то, что впервые наряду со сведениями о населении были собраны сведения о жилищных условиях.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+mj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14813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Картинка 1 из 7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74700"/>
            <a:ext cx="771525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+mj-lt"/>
              </a:rPr>
              <a:t>Первая  </a:t>
            </a:r>
            <a:r>
              <a:rPr lang="ru-RU" sz="3600" b="1" dirty="0" smtClean="0">
                <a:latin typeface="+mj-lt"/>
              </a:rPr>
              <a:t>Всероссийская</a:t>
            </a:r>
            <a:r>
              <a:rPr lang="ru-RU" sz="3600" dirty="0" smtClean="0">
                <a:latin typeface="+mj-lt"/>
              </a:rPr>
              <a:t> перепись населения была проведена с 9 по 16 октября 2002 года. Впервые в истории отечественных переписей прошедшая перепись  была осуществлена на основе Федерального закона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+mj-lt"/>
              </a:rPr>
              <a:t>«О Всероссийской переписи населения» от 25 января 2002 года. 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adm-losevo.ru/images/Poselenie/Vserossiiskaia_Perepis_Naseleniia/2021/00001_January/27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2642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s://school64.centerstart.ru/sites/school64.centerstart.ru/files/tmp/gallary/2020-2021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6048375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Цель переписи.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mtClean="0"/>
              <a:t>1. Позволяет узнать точную цифру численности населения, сведения о его составе и об условиях жизни. </a:t>
            </a:r>
          </a:p>
          <a:p>
            <a:pPr algn="just" eaLnBrk="1" hangingPunct="1"/>
            <a:r>
              <a:rPr lang="ru-RU" altLang="ru-RU" smtClean="0"/>
              <a:t>2. Дает возможность оценить изменения за время, прошедшее с момента предыдущей переписи. </a:t>
            </a:r>
          </a:p>
          <a:p>
            <a:pPr algn="just" eaLnBrk="1" hangingPunct="1"/>
            <a:r>
              <a:rPr lang="ru-RU" altLang="ru-RU" smtClean="0"/>
              <a:t>3. Информация о таких изменениях служит основой для перспективных расчетов численности населения и основных характеристик социально-экономической ситуации в стране в ближайшие годы. </a:t>
            </a:r>
          </a:p>
          <a:p>
            <a:pPr algn="just" eaLnBrk="1" hangingPunct="1"/>
            <a:endParaRPr lang="ru-RU" altLang="ru-RU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21431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Переписи подлежит все население страны, независимо от возраста. Самостоятельно отвечать на вопросы переписчика можно с 14 лет, а сведения о детях младшего возраста предоставляют родители или их родственники.</a:t>
            </a:r>
          </a:p>
        </p:txBody>
      </p:sp>
      <p:pic>
        <p:nvPicPr>
          <p:cNvPr id="24579" name="Picture 2" descr="Картинка 12 из 11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143250"/>
            <a:ext cx="45354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572125" y="5715000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Переписные  листы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313" y="704850"/>
            <a:ext cx="8786812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Что такое перепись населения?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latin typeface="+mj-lt"/>
              </a:rPr>
              <a:t>Перепись населения — единый процесс сбора, обобщения, анализа и публикации демографических, экономических и социальных данных, относящихся по состоянию на определённое время ко всем лицам в стране.</a:t>
            </a:r>
            <a:br>
              <a:rPr lang="ru-RU" sz="4000" dirty="0" smtClean="0">
                <a:latin typeface="+mj-lt"/>
              </a:rPr>
            </a:br>
            <a:endParaRPr lang="ru-RU" sz="4000" dirty="0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14300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4746625" algn="l"/>
              </a:tabLst>
              <a:defRPr/>
            </a:pPr>
            <a:r>
              <a:rPr lang="ru-RU" dirty="0" smtClean="0"/>
              <a:t>Атрибуты переписчика</a:t>
            </a:r>
            <a:endParaRPr lang="ru-RU" dirty="0"/>
          </a:p>
        </p:txBody>
      </p:sp>
      <p:pic>
        <p:nvPicPr>
          <p:cNvPr id="25603" name="Picture 4" descr="http://t1.gstatic.com/images?q=tbn:ANd9GcTIrzAavN3IXUrhFp4rNr0ZjudO1k5UJlT6HPgQv23urFDsThU&amp;t=1&amp;usg=___0YETXBE5uwvA5z2L1xZVm3AHF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4500"/>
            <a:ext cx="67611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48" y="1142984"/>
            <a:ext cx="428194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ВАЖЕН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КАЖДЫЙ!!!</a:t>
            </a:r>
          </a:p>
        </p:txBody>
      </p:sp>
      <p:pic>
        <p:nvPicPr>
          <p:cNvPr id="26627" name="Picture 5" descr="https://admnkr.ru/files/web/sobitiya/news/admnkr/2021/01/22/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460851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70C0"/>
                </a:solidFill>
              </a:rPr>
              <a:t>История переписи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Еще в древнеиндийских законах Ману правителями предписывалось учитывать жителей, чтобы узнать свои силы и определить налоги. </a:t>
            </a:r>
          </a:p>
          <a:p>
            <a:pPr eaLnBrk="1" hangingPunct="1"/>
            <a:r>
              <a:rPr lang="ru-RU" altLang="ru-RU" smtClean="0"/>
              <a:t>В Египте учеты населения проводились, начиная с эпохи древнего царства                                                          (2800—2250 лет до нашей эры). </a:t>
            </a:r>
          </a:p>
          <a:p>
            <a:pPr eaLnBrk="1" hangingPunct="1"/>
            <a:r>
              <a:rPr lang="ru-RU" altLang="ru-RU" smtClean="0"/>
              <a:t>Имеются сведения о том, что учет населения велся в Древнем Китае и Древней Японии. </a:t>
            </a:r>
          </a:p>
          <a:p>
            <a:pPr eaLnBrk="1" hangingPunct="1"/>
            <a:r>
              <a:rPr lang="ru-RU" altLang="ru-RU" smtClean="0"/>
              <a:t>На это же время приходятся сведения о проведенных учетах населения в Месопотамии.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546735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Учет </a:t>
            </a:r>
            <a:r>
              <a:rPr lang="ru-RU" dirty="0">
                <a:latin typeface="+mj-lt"/>
              </a:rPr>
              <a:t>населения на Руси </a:t>
            </a:r>
            <a:r>
              <a:rPr lang="ru-RU" dirty="0" smtClean="0">
                <a:latin typeface="+mj-lt"/>
              </a:rPr>
              <a:t>проходил еще </a:t>
            </a:r>
            <a:r>
              <a:rPr lang="ru-RU" dirty="0">
                <a:latin typeface="+mj-lt"/>
              </a:rPr>
              <a:t>со времен татаро-монгольского ига. Переписи проводились в отдельных княжествах  для определения размера дани и несения воинской повинности</a:t>
            </a:r>
            <a:r>
              <a:rPr lang="ru-RU" dirty="0" smtClean="0">
                <a:latin typeface="+mj-lt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В 15-16 веках велись писцовые книги для учета населения. В 17 веке была введена новая единица налогообложения – хозяйство или двор и учет населения стал называться подворной переписью.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С 1718 года велись так называемые ревизии людей числящихся для уплаты подати. Таких ревизий за полтора века проведено было десять и все они были неточными. Каждая ревизия длилась несколько лет. Многие умершие числились живыми, а рожденные позже были не учтенными.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Первая и единственная Всеобщая перепись населения Российской империи длилась около 3-х недель, но критической датой считалось 9 февраля 1897 года.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latin typeface="+mj-lt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Наряду   с оплачиваемыми счетчиками, привлекались и бесплатные, специально для которых Николай </a:t>
            </a:r>
            <a:r>
              <a:rPr lang="en-US" dirty="0" smtClean="0">
                <a:latin typeface="+mj-lt"/>
              </a:rPr>
              <a:t>II</a:t>
            </a:r>
            <a:r>
              <a:rPr lang="ru-RU" dirty="0" smtClean="0">
                <a:latin typeface="+mj-lt"/>
              </a:rPr>
              <a:t> учредил медаль «За труды по первой Всеобщей переписи населения 1897 года». Этой медалью были награждены выдающиеся люди, безвозмездно участвовавшие в переписи населения, в их числе – великий русский писатель Антон Павлович Чехов.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57375"/>
            <a:ext cx="2428875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                          1897 год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267" name="Picture 2" descr="Картинка 11 из 219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0"/>
            <a:ext cx="6072187" cy="681672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043863" cy="546735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Следующая перепись намечалась на 1915 год, однако так и не состоялась из-за начавшейся войны. В 1917 году были проведены сельскохозяйственная и городская переписи, которые также  не позволили  получить сколько-нибудь  достоверных и полных сведений. При переписи 1920 года, проходившей в трудных условиях </a:t>
            </a:r>
            <a:r>
              <a:rPr lang="ru-RU" dirty="0" smtClean="0">
                <a:latin typeface="+mj-lt"/>
              </a:rPr>
              <a:t>гражданской</a:t>
            </a:r>
            <a:r>
              <a:rPr lang="ru-RU" dirty="0" smtClean="0"/>
              <a:t> войны, были получены сведения лишь примерно о трех четвертях жителей страны.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Первая Всесоюзная перепись населения состоялась 17 декабря 1926 года. 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4643438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2500313"/>
          </a:xfrm>
        </p:spPr>
        <p:txBody>
          <a:bodyPr/>
          <a:lstStyle/>
          <a:p>
            <a:pPr algn="just" eaLnBrk="1" hangingPunct="1"/>
            <a:r>
              <a:rPr lang="ru-RU" altLang="ru-RU" smtClean="0"/>
              <a:t>Вторая Всесоюзная перепись населения была проведена в январе 1937 года. </a:t>
            </a:r>
          </a:p>
          <a:p>
            <a:pPr algn="just" eaLnBrk="1" hangingPunct="1"/>
            <a:r>
              <a:rPr lang="ru-RU" altLang="ru-RU" smtClean="0"/>
              <a:t>В 1939 году была проведена внеплановая перепись населения. Впервые учитывалось не только наличное население, но и постоянное.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578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Поток</vt:lpstr>
      <vt:lpstr>Тема Office</vt:lpstr>
      <vt:lpstr>Презентация PowerPoint</vt:lpstr>
      <vt:lpstr>Что такое перепись населения?</vt:lpstr>
      <vt:lpstr>История переписи</vt:lpstr>
      <vt:lpstr>Презентация PowerPoint</vt:lpstr>
      <vt:lpstr>Презентация PowerPoint</vt:lpstr>
      <vt:lpstr>                             1897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переписи.</vt:lpstr>
      <vt:lpstr>Презентация PowerPoint</vt:lpstr>
      <vt:lpstr>Атрибуты переписчика</vt:lpstr>
      <vt:lpstr>Презентация PowerPoint</vt:lpstr>
    </vt:vector>
  </TitlesOfParts>
  <Company>МОУ АСОШ №2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Ноутбук</dc:creator>
  <cp:lastModifiedBy>User</cp:lastModifiedBy>
  <cp:revision>19</cp:revision>
  <dcterms:created xsi:type="dcterms:W3CDTF">2010-10-17T15:53:05Z</dcterms:created>
  <dcterms:modified xsi:type="dcterms:W3CDTF">2021-02-16T01:01:51Z</dcterms:modified>
</cp:coreProperties>
</file>