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sldIdLst>
    <p:sldId id="256" r:id="rId2"/>
    <p:sldId id="257" r:id="rId3"/>
    <p:sldId id="260" r:id="rId4"/>
    <p:sldId id="302" r:id="rId5"/>
    <p:sldId id="262" r:id="rId6"/>
    <p:sldId id="301" r:id="rId7"/>
    <p:sldId id="288" r:id="rId8"/>
    <p:sldId id="289" r:id="rId9"/>
    <p:sldId id="290" r:id="rId10"/>
    <p:sldId id="278" r:id="rId11"/>
    <p:sldId id="279" r:id="rId12"/>
    <p:sldId id="280" r:id="rId13"/>
    <p:sldId id="303" r:id="rId14"/>
    <p:sldId id="284" r:id="rId15"/>
    <p:sldId id="283" r:id="rId16"/>
    <p:sldId id="304" r:id="rId17"/>
    <p:sldId id="305" r:id="rId18"/>
    <p:sldId id="291" r:id="rId19"/>
    <p:sldId id="264" r:id="rId20"/>
    <p:sldId id="263" r:id="rId21"/>
    <p:sldId id="265" r:id="rId22"/>
    <p:sldId id="297" r:id="rId23"/>
    <p:sldId id="300" r:id="rId24"/>
    <p:sldId id="292" r:id="rId25"/>
    <p:sldId id="293" r:id="rId26"/>
    <p:sldId id="267" r:id="rId27"/>
    <p:sldId id="294" r:id="rId28"/>
    <p:sldId id="295" r:id="rId29"/>
    <p:sldId id="266" r:id="rId30"/>
    <p:sldId id="269" r:id="rId31"/>
    <p:sldId id="285" r:id="rId32"/>
    <p:sldId id="270" r:id="rId33"/>
    <p:sldId id="296" r:id="rId34"/>
    <p:sldId id="272" r:id="rId35"/>
    <p:sldId id="271" r:id="rId3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1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14EEA-9FAE-4F4A-AEDC-1DB4C9C1A8D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EB514-3976-4198-9DA5-4754847389E9}">
      <dgm:prSet phldrT="[Текст]" custT="1"/>
      <dgm:spPr/>
      <dgm:t>
        <a:bodyPr/>
        <a:lstStyle/>
        <a:p>
          <a:r>
            <a:rPr lang="ru-RU" sz="1800" dirty="0" smtClean="0"/>
            <a:t>Основная дата </a:t>
          </a:r>
        </a:p>
        <a:p>
          <a:r>
            <a:rPr lang="ru-RU" sz="1800" dirty="0" smtClean="0"/>
            <a:t>09.02.2022 г.</a:t>
          </a:r>
          <a:endParaRPr lang="ru-RU" sz="1800" dirty="0"/>
        </a:p>
      </dgm:t>
    </dgm:pt>
    <dgm:pt modelId="{50E31C53-5B2A-42A7-AF8E-17EE39E6BE52}" type="parTrans" cxnId="{4F3200CA-28EC-4AFA-AEBC-58AB690B5004}">
      <dgm:prSet/>
      <dgm:spPr/>
      <dgm:t>
        <a:bodyPr/>
        <a:lstStyle/>
        <a:p>
          <a:endParaRPr lang="ru-RU"/>
        </a:p>
      </dgm:t>
    </dgm:pt>
    <dgm:pt modelId="{32426F2E-917D-46A6-AC73-7442DD1191DB}" type="sibTrans" cxnId="{4F3200CA-28EC-4AFA-AEBC-58AB690B5004}">
      <dgm:prSet/>
      <dgm:spPr/>
      <dgm:t>
        <a:bodyPr/>
        <a:lstStyle/>
        <a:p>
          <a:endParaRPr lang="ru-RU"/>
        </a:p>
      </dgm:t>
    </dgm:pt>
    <dgm:pt modelId="{B4BDFEB4-799F-4DCA-9CC5-6994CBD6903D}">
      <dgm:prSet phldrT="[Текст]" custT="1"/>
      <dgm:spPr/>
      <dgm:t>
        <a:bodyPr/>
        <a:lstStyle/>
        <a:p>
          <a:r>
            <a:rPr lang="ru-RU" sz="1050" dirty="0" smtClean="0"/>
            <a:t>экстерны</a:t>
          </a:r>
          <a:endParaRPr lang="ru-RU" sz="1050" dirty="0"/>
        </a:p>
      </dgm:t>
    </dgm:pt>
    <dgm:pt modelId="{43434448-2622-49BB-BE59-5D46EFFF054E}" type="parTrans" cxnId="{88FCA0B2-E557-4A15-94A5-6283276F3B9B}">
      <dgm:prSet/>
      <dgm:spPr/>
      <dgm:t>
        <a:bodyPr/>
        <a:lstStyle/>
        <a:p>
          <a:endParaRPr lang="ru-RU"/>
        </a:p>
      </dgm:t>
    </dgm:pt>
    <dgm:pt modelId="{032E91F4-A15D-4E1C-B8EB-FEA855D967C8}" type="sibTrans" cxnId="{88FCA0B2-E557-4A15-94A5-6283276F3B9B}">
      <dgm:prSet/>
      <dgm:spPr/>
      <dgm:t>
        <a:bodyPr/>
        <a:lstStyle/>
        <a:p>
          <a:endParaRPr lang="ru-RU"/>
        </a:p>
      </dgm:t>
    </dgm:pt>
    <dgm:pt modelId="{730C5440-ED6D-44B9-AA12-80E1438D6528}">
      <dgm:prSet phldrT="[Текст]" custT="1"/>
      <dgm:spPr/>
      <dgm:t>
        <a:bodyPr/>
        <a:lstStyle/>
        <a:p>
          <a:r>
            <a:rPr lang="ru-RU" sz="1050" dirty="0" smtClean="0"/>
            <a:t>экстерны с ОВЗ</a:t>
          </a:r>
          <a:endParaRPr lang="ru-RU" sz="1050" dirty="0"/>
        </a:p>
      </dgm:t>
    </dgm:pt>
    <dgm:pt modelId="{46242AB2-C78B-42C2-A4B3-8B6B3ACFED0C}" type="parTrans" cxnId="{05F7C291-F627-4307-8B37-F5AEC146C5C6}">
      <dgm:prSet/>
      <dgm:spPr/>
      <dgm:t>
        <a:bodyPr/>
        <a:lstStyle/>
        <a:p>
          <a:endParaRPr lang="ru-RU"/>
        </a:p>
      </dgm:t>
    </dgm:pt>
    <dgm:pt modelId="{B5EDAA63-8E6A-427C-9E43-424A1F62BF76}" type="sibTrans" cxnId="{05F7C291-F627-4307-8B37-F5AEC146C5C6}">
      <dgm:prSet/>
      <dgm:spPr/>
      <dgm:t>
        <a:bodyPr/>
        <a:lstStyle/>
        <a:p>
          <a:endParaRPr lang="ru-RU"/>
        </a:p>
      </dgm:t>
    </dgm:pt>
    <dgm:pt modelId="{67324927-646B-42E7-9DA5-562AAFBA700B}">
      <dgm:prSet phldrT="[Текст]"/>
      <dgm:spPr/>
      <dgm:t>
        <a:bodyPr/>
        <a:lstStyle/>
        <a:p>
          <a:r>
            <a:rPr lang="ru-RU" dirty="0" smtClean="0"/>
            <a:t>Дополнительные сроки</a:t>
          </a:r>
        </a:p>
        <a:p>
          <a:r>
            <a:rPr lang="ru-RU" dirty="0" smtClean="0"/>
            <a:t> 09.03.2022 г. и 16.05.2022 г.</a:t>
          </a:r>
          <a:endParaRPr lang="ru-RU" dirty="0"/>
        </a:p>
      </dgm:t>
    </dgm:pt>
    <dgm:pt modelId="{DBF84A99-468A-4647-BB7D-EFE4AEEA8770}" type="parTrans" cxnId="{C266722E-9064-4F09-90C9-7818F328B7F1}">
      <dgm:prSet/>
      <dgm:spPr/>
      <dgm:t>
        <a:bodyPr/>
        <a:lstStyle/>
        <a:p>
          <a:endParaRPr lang="ru-RU"/>
        </a:p>
      </dgm:t>
    </dgm:pt>
    <dgm:pt modelId="{39B50AE7-31F9-40BE-AFE9-FBA54CD4EA40}" type="sibTrans" cxnId="{C266722E-9064-4F09-90C9-7818F328B7F1}">
      <dgm:prSet/>
      <dgm:spPr/>
      <dgm:t>
        <a:bodyPr/>
        <a:lstStyle/>
        <a:p>
          <a:endParaRPr lang="ru-RU"/>
        </a:p>
      </dgm:t>
    </dgm:pt>
    <dgm:pt modelId="{D7AA7867-A492-4573-A465-34EF98435B00}">
      <dgm:prSet phldrT="[Текст]"/>
      <dgm:spPr/>
      <dgm:t>
        <a:bodyPr/>
        <a:lstStyle/>
        <a:p>
          <a:r>
            <a:rPr lang="ru-RU" dirty="0" smtClean="0"/>
            <a:t>получившие в основную дату неудовлетворительный результат ("незачет")</a:t>
          </a:r>
          <a:endParaRPr lang="ru-RU" dirty="0"/>
        </a:p>
      </dgm:t>
    </dgm:pt>
    <dgm:pt modelId="{CF6D783A-C9AA-4D18-A55B-F4CAB32E685B}" type="parTrans" cxnId="{B882EDD0-7695-48EB-9FCE-52B79FE7CF0A}">
      <dgm:prSet/>
      <dgm:spPr/>
      <dgm:t>
        <a:bodyPr/>
        <a:lstStyle/>
        <a:p>
          <a:endParaRPr lang="ru-RU"/>
        </a:p>
      </dgm:t>
    </dgm:pt>
    <dgm:pt modelId="{3C8954C6-900E-4E35-AFBE-5DFCBECD2147}" type="sibTrans" cxnId="{B882EDD0-7695-48EB-9FCE-52B79FE7CF0A}">
      <dgm:prSet/>
      <dgm:spPr/>
      <dgm:t>
        <a:bodyPr/>
        <a:lstStyle/>
        <a:p>
          <a:endParaRPr lang="ru-RU"/>
        </a:p>
      </dgm:t>
    </dgm:pt>
    <dgm:pt modelId="{A039D15F-1526-4F27-B673-A3334C7F636B}">
      <dgm:prSet phldrT="[Текст]"/>
      <dgm:spPr/>
      <dgm:t>
        <a:bodyPr/>
        <a:lstStyle/>
        <a:p>
          <a:r>
            <a:rPr lang="ru-RU" dirty="0" smtClean="0"/>
            <a:t>не явившиеся по уважительным причинам (болезнь или иные обстоятельства), подтвержденным документально</a:t>
          </a:r>
          <a:endParaRPr lang="ru-RU" dirty="0"/>
        </a:p>
      </dgm:t>
    </dgm:pt>
    <dgm:pt modelId="{D6006E69-DBB2-4395-9847-A605E0D2C2BD}" type="parTrans" cxnId="{8A15072D-69CA-4DDE-B75D-B70AC0AA1C7E}">
      <dgm:prSet/>
      <dgm:spPr/>
      <dgm:t>
        <a:bodyPr/>
        <a:lstStyle/>
        <a:p>
          <a:endParaRPr lang="ru-RU"/>
        </a:p>
      </dgm:t>
    </dgm:pt>
    <dgm:pt modelId="{7BBE072C-EFCF-4226-88EA-16A0A826714B}" type="sibTrans" cxnId="{8A15072D-69CA-4DDE-B75D-B70AC0AA1C7E}">
      <dgm:prSet/>
      <dgm:spPr/>
      <dgm:t>
        <a:bodyPr/>
        <a:lstStyle/>
        <a:p>
          <a:endParaRPr lang="ru-RU"/>
        </a:p>
      </dgm:t>
    </dgm:pt>
    <dgm:pt modelId="{DBF11C52-C85C-44CA-BACE-358CD82D99FA}">
      <dgm:prSet phldrT="[Текст]" custT="1"/>
      <dgm:spPr/>
      <dgm:t>
        <a:bodyPr/>
        <a:lstStyle/>
        <a:p>
          <a:r>
            <a:rPr lang="ru-RU" sz="1050" dirty="0" smtClean="0"/>
            <a:t>обучающиеся с ОВЗ</a:t>
          </a:r>
          <a:endParaRPr lang="ru-RU" sz="1050" dirty="0"/>
        </a:p>
      </dgm:t>
    </dgm:pt>
    <dgm:pt modelId="{671690D2-915D-43A5-B52C-E1BEB09BE06F}" type="parTrans" cxnId="{F8581FBF-E5A9-4DB6-BF90-1CCCB991B854}">
      <dgm:prSet/>
      <dgm:spPr/>
      <dgm:t>
        <a:bodyPr/>
        <a:lstStyle/>
        <a:p>
          <a:endParaRPr lang="ru-RU"/>
        </a:p>
      </dgm:t>
    </dgm:pt>
    <dgm:pt modelId="{1380DAFD-5F3C-4482-B270-F147ECAC7C82}" type="sibTrans" cxnId="{F8581FBF-E5A9-4DB6-BF90-1CCCB991B854}">
      <dgm:prSet/>
      <dgm:spPr/>
      <dgm:t>
        <a:bodyPr/>
        <a:lstStyle/>
        <a:p>
          <a:endParaRPr lang="ru-RU"/>
        </a:p>
      </dgm:t>
    </dgm:pt>
    <dgm:pt modelId="{E6ACA363-8083-4343-B5C7-382464DA4124}">
      <dgm:prSet custT="1"/>
      <dgm:spPr/>
      <dgm:t>
        <a:bodyPr/>
        <a:lstStyle/>
        <a:p>
          <a:r>
            <a:rPr lang="ru-RU" sz="1050" dirty="0" smtClean="0"/>
            <a:t>обучающиеся – дети-инвалиды и инвалиды</a:t>
          </a:r>
          <a:endParaRPr lang="ru-RU" sz="1050" dirty="0"/>
        </a:p>
      </dgm:t>
    </dgm:pt>
    <dgm:pt modelId="{DBE08557-1812-4D1D-9A13-E297F4AD9299}" type="parTrans" cxnId="{19D4941E-81B9-4838-9D8D-B64A4B8417D1}">
      <dgm:prSet/>
      <dgm:spPr/>
      <dgm:t>
        <a:bodyPr/>
        <a:lstStyle/>
        <a:p>
          <a:endParaRPr lang="ru-RU"/>
        </a:p>
      </dgm:t>
    </dgm:pt>
    <dgm:pt modelId="{5E01F263-DAE6-473E-B0B4-0F73D6C88A19}" type="sibTrans" cxnId="{19D4941E-81B9-4838-9D8D-B64A4B8417D1}">
      <dgm:prSet/>
      <dgm:spPr/>
      <dgm:t>
        <a:bodyPr/>
        <a:lstStyle/>
        <a:p>
          <a:endParaRPr lang="ru-RU"/>
        </a:p>
      </dgm:t>
    </dgm:pt>
    <dgm:pt modelId="{6A9260F6-C1E1-480E-A40E-FB48F6F8DCD1}">
      <dgm:prSet custT="1"/>
      <dgm:spPr/>
      <dgm:t>
        <a:bodyPr/>
        <a:lstStyle/>
        <a:p>
          <a:r>
            <a:rPr lang="ru-RU" sz="1050" dirty="0" smtClean="0"/>
            <a:t>обучающиеся на дому</a:t>
          </a:r>
          <a:endParaRPr lang="ru-RU" sz="1050" dirty="0"/>
        </a:p>
      </dgm:t>
    </dgm:pt>
    <dgm:pt modelId="{3282B71F-C83F-4D94-8E63-225A2BF52ED5}" type="parTrans" cxnId="{B57F7649-E6D2-4DAA-BEFB-FE6FD6CC1B81}">
      <dgm:prSet/>
      <dgm:spPr/>
      <dgm:t>
        <a:bodyPr/>
        <a:lstStyle/>
        <a:p>
          <a:endParaRPr lang="ru-RU"/>
        </a:p>
      </dgm:t>
    </dgm:pt>
    <dgm:pt modelId="{5A072790-03EA-4927-A857-23BFD0AE0120}" type="sibTrans" cxnId="{B57F7649-E6D2-4DAA-BEFB-FE6FD6CC1B81}">
      <dgm:prSet/>
      <dgm:spPr/>
      <dgm:t>
        <a:bodyPr/>
        <a:lstStyle/>
        <a:p>
          <a:endParaRPr lang="ru-RU"/>
        </a:p>
      </dgm:t>
    </dgm:pt>
    <dgm:pt modelId="{F2318C96-BCB8-4C2B-AD49-7FA49C7424F3}">
      <dgm:prSet custT="1"/>
      <dgm:spPr/>
      <dgm:t>
        <a:bodyPr/>
        <a:lstStyle/>
        <a:p>
          <a:r>
            <a:rPr lang="ru-RU" sz="1050" dirty="0" smtClean="0"/>
            <a:t>обучающиеся в образовательных организациях, в том числе санаторно-курортных,  в  которых проводятся необходимые лечебные, реабилитационные и оздоровительные мероприятия для нуждающихся в длительном лечении</a:t>
          </a:r>
          <a:endParaRPr lang="ru-RU" sz="1050" dirty="0"/>
        </a:p>
      </dgm:t>
    </dgm:pt>
    <dgm:pt modelId="{D1CA7AC5-DF77-4818-A16A-6B54793C3207}" type="parTrans" cxnId="{63527E8B-CB8B-4337-A3A0-13566F1BBF7B}">
      <dgm:prSet/>
      <dgm:spPr/>
      <dgm:t>
        <a:bodyPr/>
        <a:lstStyle/>
        <a:p>
          <a:endParaRPr lang="ru-RU"/>
        </a:p>
      </dgm:t>
    </dgm:pt>
    <dgm:pt modelId="{D72C8431-5039-441E-9EE1-23E3AF526BC9}" type="sibTrans" cxnId="{63527E8B-CB8B-4337-A3A0-13566F1BBF7B}">
      <dgm:prSet/>
      <dgm:spPr/>
      <dgm:t>
        <a:bodyPr/>
        <a:lstStyle/>
        <a:p>
          <a:endParaRPr lang="ru-RU"/>
        </a:p>
      </dgm:t>
    </dgm:pt>
    <dgm:pt modelId="{97627650-BABC-4A48-8016-A5FB7A0F846C}">
      <dgm:prSet/>
      <dgm:spPr/>
      <dgm:t>
        <a:bodyPr/>
        <a:lstStyle/>
        <a:p>
          <a:r>
            <a:rPr lang="ru-RU" dirty="0" smtClean="0"/>
            <a:t>не завершившие по уважительным причинам (болезнь или иные обстоятельства), подтвержденным документально</a:t>
          </a:r>
          <a:endParaRPr lang="ru-RU" dirty="0"/>
        </a:p>
      </dgm:t>
    </dgm:pt>
    <dgm:pt modelId="{FF3CBCAE-397E-41EE-8CB6-CACDFDFE0133}" type="parTrans" cxnId="{E3FF9984-C9B1-42DB-B8DB-25EB5DB06E7D}">
      <dgm:prSet/>
      <dgm:spPr/>
      <dgm:t>
        <a:bodyPr/>
        <a:lstStyle/>
        <a:p>
          <a:endParaRPr lang="ru-RU"/>
        </a:p>
      </dgm:t>
    </dgm:pt>
    <dgm:pt modelId="{38F8EA3F-87AF-49B6-9F81-D191168FF3D8}" type="sibTrans" cxnId="{E3FF9984-C9B1-42DB-B8DB-25EB5DB06E7D}">
      <dgm:prSet/>
      <dgm:spPr/>
      <dgm:t>
        <a:bodyPr/>
        <a:lstStyle/>
        <a:p>
          <a:endParaRPr lang="ru-RU"/>
        </a:p>
      </dgm:t>
    </dgm:pt>
    <dgm:pt modelId="{0A74EB13-E018-4035-90B4-61FD0B72F591}" type="pres">
      <dgm:prSet presAssocID="{7F914EEA-9FAE-4F4A-AEDC-1DB4C9C1A8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A874F5-CC9A-442B-9F95-675FFFFA8CD2}" type="pres">
      <dgm:prSet presAssocID="{10FEB514-3976-4198-9DA5-4754847389E9}" presName="root" presStyleCnt="0"/>
      <dgm:spPr/>
    </dgm:pt>
    <dgm:pt modelId="{00684EE9-A83A-4325-9C89-889A3EE4A36D}" type="pres">
      <dgm:prSet presAssocID="{10FEB514-3976-4198-9DA5-4754847389E9}" presName="rootComposite" presStyleCnt="0"/>
      <dgm:spPr/>
    </dgm:pt>
    <dgm:pt modelId="{9C9C77FE-2830-4543-A1B1-616DDF3E0732}" type="pres">
      <dgm:prSet presAssocID="{10FEB514-3976-4198-9DA5-4754847389E9}" presName="rootText" presStyleLbl="node1" presStyleIdx="0" presStyleCnt="2" custScaleX="159154" custScaleY="72044" custLinFactNeighborX="-55284" custLinFactNeighborY="-230"/>
      <dgm:spPr/>
      <dgm:t>
        <a:bodyPr/>
        <a:lstStyle/>
        <a:p>
          <a:endParaRPr lang="ru-RU"/>
        </a:p>
      </dgm:t>
    </dgm:pt>
    <dgm:pt modelId="{4045A760-7CD6-4A93-B58A-7A9DA61C2683}" type="pres">
      <dgm:prSet presAssocID="{10FEB514-3976-4198-9DA5-4754847389E9}" presName="rootConnector" presStyleLbl="node1" presStyleIdx="0" presStyleCnt="2"/>
      <dgm:spPr/>
      <dgm:t>
        <a:bodyPr/>
        <a:lstStyle/>
        <a:p>
          <a:endParaRPr lang="ru-RU"/>
        </a:p>
      </dgm:t>
    </dgm:pt>
    <dgm:pt modelId="{34350238-80E7-4542-A191-A3338801EDA4}" type="pres">
      <dgm:prSet presAssocID="{10FEB514-3976-4198-9DA5-4754847389E9}" presName="childShape" presStyleCnt="0"/>
      <dgm:spPr/>
    </dgm:pt>
    <dgm:pt modelId="{F86ACC1B-F3E8-4492-8D20-2D3EDBE66147}" type="pres">
      <dgm:prSet presAssocID="{43434448-2622-49BB-BE59-5D46EFFF054E}" presName="Name13" presStyleLbl="parChTrans1D2" presStyleIdx="0" presStyleCnt="9"/>
      <dgm:spPr/>
      <dgm:t>
        <a:bodyPr/>
        <a:lstStyle/>
        <a:p>
          <a:endParaRPr lang="ru-RU"/>
        </a:p>
      </dgm:t>
    </dgm:pt>
    <dgm:pt modelId="{03F6A014-44C6-4894-AB43-0007296B3123}" type="pres">
      <dgm:prSet presAssocID="{B4BDFEB4-799F-4DCA-9CC5-6994CBD6903D}" presName="childText" presStyleLbl="bgAcc1" presStyleIdx="0" presStyleCnt="9" custScaleX="200618" custScaleY="34767" custLinFactNeighborX="-41721" custLinFactNeighborY="-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E3D16-6B5B-4597-8802-B6E6A5CB3EE8}" type="pres">
      <dgm:prSet presAssocID="{671690D2-915D-43A5-B52C-E1BEB09BE06F}" presName="Name13" presStyleLbl="parChTrans1D2" presStyleIdx="1" presStyleCnt="9"/>
      <dgm:spPr/>
      <dgm:t>
        <a:bodyPr/>
        <a:lstStyle/>
        <a:p>
          <a:endParaRPr lang="ru-RU"/>
        </a:p>
      </dgm:t>
    </dgm:pt>
    <dgm:pt modelId="{3E0B767D-7155-4D79-ACF7-214C0FD504A5}" type="pres">
      <dgm:prSet presAssocID="{DBF11C52-C85C-44CA-BACE-358CD82D99FA}" presName="childText" presStyleLbl="bgAcc1" presStyleIdx="1" presStyleCnt="9" custScaleX="202047" custScaleY="32711" custLinFactNeighborX="-41948" custLinFactNeighborY="-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A48C0-5A98-4342-9B6A-85D16FAFB123}" type="pres">
      <dgm:prSet presAssocID="{46242AB2-C78B-42C2-A4B3-8B6B3ACFED0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CA93C501-E3A2-48AF-B74E-670D71430DB5}" type="pres">
      <dgm:prSet presAssocID="{730C5440-ED6D-44B9-AA12-80E1438D6528}" presName="childText" presStyleLbl="bgAcc1" presStyleIdx="2" presStyleCnt="9" custScaleX="201066" custScaleY="39479" custLinFactNeighborX="-42253" custLinFactNeighborY="-4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5BD0-391C-4093-B3DF-A0201D790A93}" type="pres">
      <dgm:prSet presAssocID="{DBE08557-1812-4D1D-9A13-E297F4AD9299}" presName="Name13" presStyleLbl="parChTrans1D2" presStyleIdx="3" presStyleCnt="9"/>
      <dgm:spPr/>
      <dgm:t>
        <a:bodyPr/>
        <a:lstStyle/>
        <a:p>
          <a:endParaRPr lang="ru-RU"/>
        </a:p>
      </dgm:t>
    </dgm:pt>
    <dgm:pt modelId="{7FC6919B-2B6A-45B4-A2A0-56AB8E08D431}" type="pres">
      <dgm:prSet presAssocID="{E6ACA363-8083-4343-B5C7-382464DA4124}" presName="childText" presStyleLbl="bgAcc1" presStyleIdx="3" presStyleCnt="9" custScaleX="200495" custScaleY="52543" custLinFactNeighborX="-42462" custLinFactNeighborY="-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FDDE2-529C-4257-9BF1-66C97ED3F1A8}" type="pres">
      <dgm:prSet presAssocID="{3282B71F-C83F-4D94-8E63-225A2BF52ED5}" presName="Name13" presStyleLbl="parChTrans1D2" presStyleIdx="4" presStyleCnt="9"/>
      <dgm:spPr/>
      <dgm:t>
        <a:bodyPr/>
        <a:lstStyle/>
        <a:p>
          <a:endParaRPr lang="ru-RU"/>
        </a:p>
      </dgm:t>
    </dgm:pt>
    <dgm:pt modelId="{457AF242-40B2-4A38-9D46-6B31A46B79EB}" type="pres">
      <dgm:prSet presAssocID="{6A9260F6-C1E1-480E-A40E-FB48F6F8DCD1}" presName="childText" presStyleLbl="bgAcc1" presStyleIdx="4" presStyleCnt="9" custScaleX="200021" custScaleY="43591" custLinFactNeighborX="-41794" custLinFactNeighborY="-1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DBFD-8E48-4520-9474-442C8852AE93}" type="pres">
      <dgm:prSet presAssocID="{D1CA7AC5-DF77-4818-A16A-6B54793C3207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BBBF06-2CB2-4470-9873-7EC8E14789B0}" type="pres">
      <dgm:prSet presAssocID="{F2318C96-BCB8-4C2B-AD49-7FA49C7424F3}" presName="childText" presStyleLbl="bgAcc1" presStyleIdx="5" presStyleCnt="9" custScaleX="200866" custScaleY="67278" custLinFactNeighborX="-42639" custLinFactNeighborY="-1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7BD61-9D0F-4542-91BA-37ACA571182D}" type="pres">
      <dgm:prSet presAssocID="{67324927-646B-42E7-9DA5-562AAFBA700B}" presName="root" presStyleCnt="0"/>
      <dgm:spPr/>
    </dgm:pt>
    <dgm:pt modelId="{EF767453-0C1C-4337-87FD-D64B51449397}" type="pres">
      <dgm:prSet presAssocID="{67324927-646B-42E7-9DA5-562AAFBA700B}" presName="rootComposite" presStyleCnt="0"/>
      <dgm:spPr/>
    </dgm:pt>
    <dgm:pt modelId="{E3D8A495-112A-4549-A63E-1AA935EC4493}" type="pres">
      <dgm:prSet presAssocID="{67324927-646B-42E7-9DA5-562AAFBA700B}" presName="rootText" presStyleLbl="node1" presStyleIdx="1" presStyleCnt="2" custScaleX="145346" custScaleY="75497" custLinFactNeighborX="28995" custLinFactNeighborY="319"/>
      <dgm:spPr/>
      <dgm:t>
        <a:bodyPr/>
        <a:lstStyle/>
        <a:p>
          <a:endParaRPr lang="ru-RU"/>
        </a:p>
      </dgm:t>
    </dgm:pt>
    <dgm:pt modelId="{8DB4610A-91BA-47ED-9D4F-3A4A7F739E3F}" type="pres">
      <dgm:prSet presAssocID="{67324927-646B-42E7-9DA5-562AAFBA700B}" presName="rootConnector" presStyleLbl="node1" presStyleIdx="1" presStyleCnt="2"/>
      <dgm:spPr/>
      <dgm:t>
        <a:bodyPr/>
        <a:lstStyle/>
        <a:p>
          <a:endParaRPr lang="ru-RU"/>
        </a:p>
      </dgm:t>
    </dgm:pt>
    <dgm:pt modelId="{5D831240-D105-45F2-95AD-79EE0B608899}" type="pres">
      <dgm:prSet presAssocID="{67324927-646B-42E7-9DA5-562AAFBA700B}" presName="childShape" presStyleCnt="0"/>
      <dgm:spPr/>
    </dgm:pt>
    <dgm:pt modelId="{4A550758-6FF7-4A7C-841B-D048D81AA562}" type="pres">
      <dgm:prSet presAssocID="{CF6D783A-C9AA-4D18-A55B-F4CAB32E685B}" presName="Name13" presStyleLbl="parChTrans1D2" presStyleIdx="6" presStyleCnt="9"/>
      <dgm:spPr/>
      <dgm:t>
        <a:bodyPr/>
        <a:lstStyle/>
        <a:p>
          <a:endParaRPr lang="ru-RU"/>
        </a:p>
      </dgm:t>
    </dgm:pt>
    <dgm:pt modelId="{E26F5C8C-1729-41D6-94AA-9073121FB36F}" type="pres">
      <dgm:prSet presAssocID="{D7AA7867-A492-4573-A465-34EF98435B00}" presName="childText" presStyleLbl="bgAcc1" presStyleIdx="6" presStyleCnt="9" custScaleX="139915" custScaleY="101436" custLinFactNeighborX="41888" custLinFactNeighborY="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AA15E-1A74-4448-85E6-3B85630ABBD4}" type="pres">
      <dgm:prSet presAssocID="{D6006E69-DBB2-4395-9847-A605E0D2C2BD}" presName="Name13" presStyleLbl="parChTrans1D2" presStyleIdx="7" presStyleCnt="9"/>
      <dgm:spPr/>
      <dgm:t>
        <a:bodyPr/>
        <a:lstStyle/>
        <a:p>
          <a:endParaRPr lang="ru-RU"/>
        </a:p>
      </dgm:t>
    </dgm:pt>
    <dgm:pt modelId="{4DC5A763-3CD2-4B87-B28E-F518EC3CE39A}" type="pres">
      <dgm:prSet presAssocID="{A039D15F-1526-4F27-B673-A3334C7F636B}" presName="childText" presStyleLbl="bgAcc1" presStyleIdx="7" presStyleCnt="9" custScaleX="139573" custScaleY="93740" custLinFactNeighborX="41655" custLinFactNeighborY="1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3C92-4C3E-404E-8ED3-EF62A0522ABE}" type="pres">
      <dgm:prSet presAssocID="{FF3CBCAE-397E-41EE-8CB6-CACDFDFE0133}" presName="Name13" presStyleLbl="parChTrans1D2" presStyleIdx="8" presStyleCnt="9"/>
      <dgm:spPr/>
      <dgm:t>
        <a:bodyPr/>
        <a:lstStyle/>
        <a:p>
          <a:endParaRPr lang="ru-RU"/>
        </a:p>
      </dgm:t>
    </dgm:pt>
    <dgm:pt modelId="{E252EFEF-85F8-4116-9A30-3C46A6BA09FD}" type="pres">
      <dgm:prSet presAssocID="{97627650-BABC-4A48-8016-A5FB7A0F846C}" presName="childText" presStyleLbl="bgAcc1" presStyleIdx="8" presStyleCnt="9" custScaleX="152862" custScaleY="83418" custLinFactNeighborX="23256" custLinFactNeighborY="4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7C291-F627-4307-8B37-F5AEC146C5C6}" srcId="{10FEB514-3976-4198-9DA5-4754847389E9}" destId="{730C5440-ED6D-44B9-AA12-80E1438D6528}" srcOrd="2" destOrd="0" parTransId="{46242AB2-C78B-42C2-A4B3-8B6B3ACFED0C}" sibTransId="{B5EDAA63-8E6A-427C-9E43-424A1F62BF76}"/>
    <dgm:cxn modelId="{0A0842FE-AB80-4D68-8B90-0200D3B58E41}" type="presOf" srcId="{10FEB514-3976-4198-9DA5-4754847389E9}" destId="{9C9C77FE-2830-4543-A1B1-616DDF3E0732}" srcOrd="0" destOrd="0" presId="urn:microsoft.com/office/officeart/2005/8/layout/hierarchy3"/>
    <dgm:cxn modelId="{B01A8B90-859E-4BEA-8359-009A947F550E}" type="presOf" srcId="{6A9260F6-C1E1-480E-A40E-FB48F6F8DCD1}" destId="{457AF242-40B2-4A38-9D46-6B31A46B79EB}" srcOrd="0" destOrd="0" presId="urn:microsoft.com/office/officeart/2005/8/layout/hierarchy3"/>
    <dgm:cxn modelId="{2668BB1D-4A5B-4AFC-849F-897958257DCC}" type="presOf" srcId="{CF6D783A-C9AA-4D18-A55B-F4CAB32E685B}" destId="{4A550758-6FF7-4A7C-841B-D048D81AA562}" srcOrd="0" destOrd="0" presId="urn:microsoft.com/office/officeart/2005/8/layout/hierarchy3"/>
    <dgm:cxn modelId="{FC4820C9-B172-475A-BF97-E60B30624C1E}" type="presOf" srcId="{46242AB2-C78B-42C2-A4B3-8B6B3ACFED0C}" destId="{023A48C0-5A98-4342-9B6A-85D16FAFB123}" srcOrd="0" destOrd="0" presId="urn:microsoft.com/office/officeart/2005/8/layout/hierarchy3"/>
    <dgm:cxn modelId="{272E37D6-8E36-4CBE-948D-EC6DB7DFCDF0}" type="presOf" srcId="{D1CA7AC5-DF77-4818-A16A-6B54793C3207}" destId="{DCFEDBFD-8E48-4520-9474-442C8852AE93}" srcOrd="0" destOrd="0" presId="urn:microsoft.com/office/officeart/2005/8/layout/hierarchy3"/>
    <dgm:cxn modelId="{62E1C6BC-46C5-4B59-A131-D3538AEBAB81}" type="presOf" srcId="{7F914EEA-9FAE-4F4A-AEDC-1DB4C9C1A8D0}" destId="{0A74EB13-E018-4035-90B4-61FD0B72F591}" srcOrd="0" destOrd="0" presId="urn:microsoft.com/office/officeart/2005/8/layout/hierarchy3"/>
    <dgm:cxn modelId="{A3D281D4-07F6-4674-8CCA-7C0E413A92CC}" type="presOf" srcId="{D6006E69-DBB2-4395-9847-A605E0D2C2BD}" destId="{997AA15E-1A74-4448-85E6-3B85630ABBD4}" srcOrd="0" destOrd="0" presId="urn:microsoft.com/office/officeart/2005/8/layout/hierarchy3"/>
    <dgm:cxn modelId="{2A7C8503-3BE6-4709-9F89-5E8BAF2B6685}" type="presOf" srcId="{10FEB514-3976-4198-9DA5-4754847389E9}" destId="{4045A760-7CD6-4A93-B58A-7A9DA61C2683}" srcOrd="1" destOrd="0" presId="urn:microsoft.com/office/officeart/2005/8/layout/hierarchy3"/>
    <dgm:cxn modelId="{9A9F948E-D108-4EE1-8522-448A4A39B02A}" type="presOf" srcId="{FF3CBCAE-397E-41EE-8CB6-CACDFDFE0133}" destId="{23EB3C92-4C3E-404E-8ED3-EF62A0522ABE}" srcOrd="0" destOrd="0" presId="urn:microsoft.com/office/officeart/2005/8/layout/hierarchy3"/>
    <dgm:cxn modelId="{88FCA0B2-E557-4A15-94A5-6283276F3B9B}" srcId="{10FEB514-3976-4198-9DA5-4754847389E9}" destId="{B4BDFEB4-799F-4DCA-9CC5-6994CBD6903D}" srcOrd="0" destOrd="0" parTransId="{43434448-2622-49BB-BE59-5D46EFFF054E}" sibTransId="{032E91F4-A15D-4E1C-B8EB-FEA855D967C8}"/>
    <dgm:cxn modelId="{27CD948F-FBC6-453C-A86A-FD90E4CB87D7}" type="presOf" srcId="{671690D2-915D-43A5-B52C-E1BEB09BE06F}" destId="{BC9E3D16-6B5B-4597-8802-B6E6A5CB3EE8}" srcOrd="0" destOrd="0" presId="urn:microsoft.com/office/officeart/2005/8/layout/hierarchy3"/>
    <dgm:cxn modelId="{D863BD97-B109-4CAE-A722-906E8790DF92}" type="presOf" srcId="{67324927-646B-42E7-9DA5-562AAFBA700B}" destId="{8DB4610A-91BA-47ED-9D4F-3A4A7F739E3F}" srcOrd="1" destOrd="0" presId="urn:microsoft.com/office/officeart/2005/8/layout/hierarchy3"/>
    <dgm:cxn modelId="{B882EDD0-7695-48EB-9FCE-52B79FE7CF0A}" srcId="{67324927-646B-42E7-9DA5-562AAFBA700B}" destId="{D7AA7867-A492-4573-A465-34EF98435B00}" srcOrd="0" destOrd="0" parTransId="{CF6D783A-C9AA-4D18-A55B-F4CAB32E685B}" sibTransId="{3C8954C6-900E-4E35-AFBE-5DFCBECD2147}"/>
    <dgm:cxn modelId="{50E29BFF-7867-4FDE-A882-68BE3827A2BB}" type="presOf" srcId="{E6ACA363-8083-4343-B5C7-382464DA4124}" destId="{7FC6919B-2B6A-45B4-A2A0-56AB8E08D431}" srcOrd="0" destOrd="0" presId="urn:microsoft.com/office/officeart/2005/8/layout/hierarchy3"/>
    <dgm:cxn modelId="{4F2E695D-BC43-4034-A8FE-17522509185D}" type="presOf" srcId="{3282B71F-C83F-4D94-8E63-225A2BF52ED5}" destId="{54AFDDE2-529C-4257-9BF1-66C97ED3F1A8}" srcOrd="0" destOrd="0" presId="urn:microsoft.com/office/officeart/2005/8/layout/hierarchy3"/>
    <dgm:cxn modelId="{DAEAC3A8-C675-4833-9841-2D75E66E23A8}" type="presOf" srcId="{DBE08557-1812-4D1D-9A13-E297F4AD9299}" destId="{70F95BD0-391C-4093-B3DF-A0201D790A93}" srcOrd="0" destOrd="0" presId="urn:microsoft.com/office/officeart/2005/8/layout/hierarchy3"/>
    <dgm:cxn modelId="{19D4941E-81B9-4838-9D8D-B64A4B8417D1}" srcId="{10FEB514-3976-4198-9DA5-4754847389E9}" destId="{E6ACA363-8083-4343-B5C7-382464DA4124}" srcOrd="3" destOrd="0" parTransId="{DBE08557-1812-4D1D-9A13-E297F4AD9299}" sibTransId="{5E01F263-DAE6-473E-B0B4-0F73D6C88A19}"/>
    <dgm:cxn modelId="{C266722E-9064-4F09-90C9-7818F328B7F1}" srcId="{7F914EEA-9FAE-4F4A-AEDC-1DB4C9C1A8D0}" destId="{67324927-646B-42E7-9DA5-562AAFBA700B}" srcOrd="1" destOrd="0" parTransId="{DBF84A99-468A-4647-BB7D-EFE4AEEA8770}" sibTransId="{39B50AE7-31F9-40BE-AFE9-FBA54CD4EA40}"/>
    <dgm:cxn modelId="{8A15072D-69CA-4DDE-B75D-B70AC0AA1C7E}" srcId="{67324927-646B-42E7-9DA5-562AAFBA700B}" destId="{A039D15F-1526-4F27-B673-A3334C7F636B}" srcOrd="1" destOrd="0" parTransId="{D6006E69-DBB2-4395-9847-A605E0D2C2BD}" sibTransId="{7BBE072C-EFCF-4226-88EA-16A0A826714B}"/>
    <dgm:cxn modelId="{4F3200CA-28EC-4AFA-AEBC-58AB690B5004}" srcId="{7F914EEA-9FAE-4F4A-AEDC-1DB4C9C1A8D0}" destId="{10FEB514-3976-4198-9DA5-4754847389E9}" srcOrd="0" destOrd="0" parTransId="{50E31C53-5B2A-42A7-AF8E-17EE39E6BE52}" sibTransId="{32426F2E-917D-46A6-AC73-7442DD1191DB}"/>
    <dgm:cxn modelId="{8E846EA7-4E0B-47B1-ABEE-F3D4F42400D4}" type="presOf" srcId="{67324927-646B-42E7-9DA5-562AAFBA700B}" destId="{E3D8A495-112A-4549-A63E-1AA935EC4493}" srcOrd="0" destOrd="0" presId="urn:microsoft.com/office/officeart/2005/8/layout/hierarchy3"/>
    <dgm:cxn modelId="{E3126629-B693-4654-BD93-D345C6C0A1A7}" type="presOf" srcId="{F2318C96-BCB8-4C2B-AD49-7FA49C7424F3}" destId="{A6BBBF06-2CB2-4470-9873-7EC8E14789B0}" srcOrd="0" destOrd="0" presId="urn:microsoft.com/office/officeart/2005/8/layout/hierarchy3"/>
    <dgm:cxn modelId="{0663AE96-108C-4AF9-95A2-E862F731B4D3}" type="presOf" srcId="{43434448-2622-49BB-BE59-5D46EFFF054E}" destId="{F86ACC1B-F3E8-4492-8D20-2D3EDBE66147}" srcOrd="0" destOrd="0" presId="urn:microsoft.com/office/officeart/2005/8/layout/hierarchy3"/>
    <dgm:cxn modelId="{FFF77AD2-10FB-4604-8B89-B3602BBC4533}" type="presOf" srcId="{DBF11C52-C85C-44CA-BACE-358CD82D99FA}" destId="{3E0B767D-7155-4D79-ACF7-214C0FD504A5}" srcOrd="0" destOrd="0" presId="urn:microsoft.com/office/officeart/2005/8/layout/hierarchy3"/>
    <dgm:cxn modelId="{63527E8B-CB8B-4337-A3A0-13566F1BBF7B}" srcId="{10FEB514-3976-4198-9DA5-4754847389E9}" destId="{F2318C96-BCB8-4C2B-AD49-7FA49C7424F3}" srcOrd="5" destOrd="0" parTransId="{D1CA7AC5-DF77-4818-A16A-6B54793C3207}" sibTransId="{D72C8431-5039-441E-9EE1-23E3AF526BC9}"/>
    <dgm:cxn modelId="{67B532FC-7C53-47DC-829A-568DF38651A2}" type="presOf" srcId="{97627650-BABC-4A48-8016-A5FB7A0F846C}" destId="{E252EFEF-85F8-4116-9A30-3C46A6BA09FD}" srcOrd="0" destOrd="0" presId="urn:microsoft.com/office/officeart/2005/8/layout/hierarchy3"/>
    <dgm:cxn modelId="{C8DEA1A8-8B42-433C-BB10-7A713D09DE9E}" type="presOf" srcId="{730C5440-ED6D-44B9-AA12-80E1438D6528}" destId="{CA93C501-E3A2-48AF-B74E-670D71430DB5}" srcOrd="0" destOrd="0" presId="urn:microsoft.com/office/officeart/2005/8/layout/hierarchy3"/>
    <dgm:cxn modelId="{B57F7649-E6D2-4DAA-BEFB-FE6FD6CC1B81}" srcId="{10FEB514-3976-4198-9DA5-4754847389E9}" destId="{6A9260F6-C1E1-480E-A40E-FB48F6F8DCD1}" srcOrd="4" destOrd="0" parTransId="{3282B71F-C83F-4D94-8E63-225A2BF52ED5}" sibTransId="{5A072790-03EA-4927-A857-23BFD0AE0120}"/>
    <dgm:cxn modelId="{E3FF9984-C9B1-42DB-B8DB-25EB5DB06E7D}" srcId="{67324927-646B-42E7-9DA5-562AAFBA700B}" destId="{97627650-BABC-4A48-8016-A5FB7A0F846C}" srcOrd="2" destOrd="0" parTransId="{FF3CBCAE-397E-41EE-8CB6-CACDFDFE0133}" sibTransId="{38F8EA3F-87AF-49B6-9F81-D191168FF3D8}"/>
    <dgm:cxn modelId="{3D5FF5FB-FF02-44A8-9C8A-C9576B14AD67}" type="presOf" srcId="{D7AA7867-A492-4573-A465-34EF98435B00}" destId="{E26F5C8C-1729-41D6-94AA-9073121FB36F}" srcOrd="0" destOrd="0" presId="urn:microsoft.com/office/officeart/2005/8/layout/hierarchy3"/>
    <dgm:cxn modelId="{F8581FBF-E5A9-4DB6-BF90-1CCCB991B854}" srcId="{10FEB514-3976-4198-9DA5-4754847389E9}" destId="{DBF11C52-C85C-44CA-BACE-358CD82D99FA}" srcOrd="1" destOrd="0" parTransId="{671690D2-915D-43A5-B52C-E1BEB09BE06F}" sibTransId="{1380DAFD-5F3C-4482-B270-F147ECAC7C82}"/>
    <dgm:cxn modelId="{B382B94C-87B6-4713-BEC0-0C1CBFCD751E}" type="presOf" srcId="{A039D15F-1526-4F27-B673-A3334C7F636B}" destId="{4DC5A763-3CD2-4B87-B28E-F518EC3CE39A}" srcOrd="0" destOrd="0" presId="urn:microsoft.com/office/officeart/2005/8/layout/hierarchy3"/>
    <dgm:cxn modelId="{FA17A1A1-E0D5-4289-A930-3DA8748251D2}" type="presOf" srcId="{B4BDFEB4-799F-4DCA-9CC5-6994CBD6903D}" destId="{03F6A014-44C6-4894-AB43-0007296B3123}" srcOrd="0" destOrd="0" presId="urn:microsoft.com/office/officeart/2005/8/layout/hierarchy3"/>
    <dgm:cxn modelId="{50E33F35-9F7E-4E94-8D2D-1EF4F97BE7C8}" type="presParOf" srcId="{0A74EB13-E018-4035-90B4-61FD0B72F591}" destId="{A2A874F5-CC9A-442B-9F95-675FFFFA8CD2}" srcOrd="0" destOrd="0" presId="urn:microsoft.com/office/officeart/2005/8/layout/hierarchy3"/>
    <dgm:cxn modelId="{26E8435E-43FB-45E8-BE1E-F02F8EB1E479}" type="presParOf" srcId="{A2A874F5-CC9A-442B-9F95-675FFFFA8CD2}" destId="{00684EE9-A83A-4325-9C89-889A3EE4A36D}" srcOrd="0" destOrd="0" presId="urn:microsoft.com/office/officeart/2005/8/layout/hierarchy3"/>
    <dgm:cxn modelId="{B48654D8-BA72-4F66-957E-2C1E199EA17D}" type="presParOf" srcId="{00684EE9-A83A-4325-9C89-889A3EE4A36D}" destId="{9C9C77FE-2830-4543-A1B1-616DDF3E0732}" srcOrd="0" destOrd="0" presId="urn:microsoft.com/office/officeart/2005/8/layout/hierarchy3"/>
    <dgm:cxn modelId="{D602D7FA-9767-453C-A6BD-39F3B2872026}" type="presParOf" srcId="{00684EE9-A83A-4325-9C89-889A3EE4A36D}" destId="{4045A760-7CD6-4A93-B58A-7A9DA61C2683}" srcOrd="1" destOrd="0" presId="urn:microsoft.com/office/officeart/2005/8/layout/hierarchy3"/>
    <dgm:cxn modelId="{4CD92A34-F39F-4439-826E-6E676EA613F6}" type="presParOf" srcId="{A2A874F5-CC9A-442B-9F95-675FFFFA8CD2}" destId="{34350238-80E7-4542-A191-A3338801EDA4}" srcOrd="1" destOrd="0" presId="urn:microsoft.com/office/officeart/2005/8/layout/hierarchy3"/>
    <dgm:cxn modelId="{CD752AEA-B6B2-4EBE-A27D-4C05340DC69F}" type="presParOf" srcId="{34350238-80E7-4542-A191-A3338801EDA4}" destId="{F86ACC1B-F3E8-4492-8D20-2D3EDBE66147}" srcOrd="0" destOrd="0" presId="urn:microsoft.com/office/officeart/2005/8/layout/hierarchy3"/>
    <dgm:cxn modelId="{42EDD2FB-0928-475F-ABBB-5B5AF15DC2EF}" type="presParOf" srcId="{34350238-80E7-4542-A191-A3338801EDA4}" destId="{03F6A014-44C6-4894-AB43-0007296B3123}" srcOrd="1" destOrd="0" presId="urn:microsoft.com/office/officeart/2005/8/layout/hierarchy3"/>
    <dgm:cxn modelId="{076DE327-D9D5-49D9-870C-B94037BD8C99}" type="presParOf" srcId="{34350238-80E7-4542-A191-A3338801EDA4}" destId="{BC9E3D16-6B5B-4597-8802-B6E6A5CB3EE8}" srcOrd="2" destOrd="0" presId="urn:microsoft.com/office/officeart/2005/8/layout/hierarchy3"/>
    <dgm:cxn modelId="{ABFD6546-1CFC-47BF-8CD1-B2F828915C73}" type="presParOf" srcId="{34350238-80E7-4542-A191-A3338801EDA4}" destId="{3E0B767D-7155-4D79-ACF7-214C0FD504A5}" srcOrd="3" destOrd="0" presId="urn:microsoft.com/office/officeart/2005/8/layout/hierarchy3"/>
    <dgm:cxn modelId="{B454CEA2-8794-496F-85B0-7896494B8672}" type="presParOf" srcId="{34350238-80E7-4542-A191-A3338801EDA4}" destId="{023A48C0-5A98-4342-9B6A-85D16FAFB123}" srcOrd="4" destOrd="0" presId="urn:microsoft.com/office/officeart/2005/8/layout/hierarchy3"/>
    <dgm:cxn modelId="{33511C10-EAA0-4E08-9312-890E397B3A13}" type="presParOf" srcId="{34350238-80E7-4542-A191-A3338801EDA4}" destId="{CA93C501-E3A2-48AF-B74E-670D71430DB5}" srcOrd="5" destOrd="0" presId="urn:microsoft.com/office/officeart/2005/8/layout/hierarchy3"/>
    <dgm:cxn modelId="{641DF3DA-2C2B-425B-9D19-F3B189A6FA2F}" type="presParOf" srcId="{34350238-80E7-4542-A191-A3338801EDA4}" destId="{70F95BD0-391C-4093-B3DF-A0201D790A93}" srcOrd="6" destOrd="0" presId="urn:microsoft.com/office/officeart/2005/8/layout/hierarchy3"/>
    <dgm:cxn modelId="{79C39A6B-8D86-46BC-BB18-946ADDCFBDDC}" type="presParOf" srcId="{34350238-80E7-4542-A191-A3338801EDA4}" destId="{7FC6919B-2B6A-45B4-A2A0-56AB8E08D431}" srcOrd="7" destOrd="0" presId="urn:microsoft.com/office/officeart/2005/8/layout/hierarchy3"/>
    <dgm:cxn modelId="{1606EB9E-C934-4DE9-AB56-33942A68E974}" type="presParOf" srcId="{34350238-80E7-4542-A191-A3338801EDA4}" destId="{54AFDDE2-529C-4257-9BF1-66C97ED3F1A8}" srcOrd="8" destOrd="0" presId="urn:microsoft.com/office/officeart/2005/8/layout/hierarchy3"/>
    <dgm:cxn modelId="{4CC85BA4-8A7A-4C2E-80DB-7D9830289A7E}" type="presParOf" srcId="{34350238-80E7-4542-A191-A3338801EDA4}" destId="{457AF242-40B2-4A38-9D46-6B31A46B79EB}" srcOrd="9" destOrd="0" presId="urn:microsoft.com/office/officeart/2005/8/layout/hierarchy3"/>
    <dgm:cxn modelId="{E062B49F-208A-4911-8067-F0FD5026B418}" type="presParOf" srcId="{34350238-80E7-4542-A191-A3338801EDA4}" destId="{DCFEDBFD-8E48-4520-9474-442C8852AE93}" srcOrd="10" destOrd="0" presId="urn:microsoft.com/office/officeart/2005/8/layout/hierarchy3"/>
    <dgm:cxn modelId="{4EAF9C71-B0D5-4736-9D77-AA9B4BCA7FF4}" type="presParOf" srcId="{34350238-80E7-4542-A191-A3338801EDA4}" destId="{A6BBBF06-2CB2-4470-9873-7EC8E14789B0}" srcOrd="11" destOrd="0" presId="urn:microsoft.com/office/officeart/2005/8/layout/hierarchy3"/>
    <dgm:cxn modelId="{4ED30E2D-91BC-4C80-9837-2E27A1BF53E3}" type="presParOf" srcId="{0A74EB13-E018-4035-90B4-61FD0B72F591}" destId="{95A7BD61-9D0F-4542-91BA-37ACA571182D}" srcOrd="1" destOrd="0" presId="urn:microsoft.com/office/officeart/2005/8/layout/hierarchy3"/>
    <dgm:cxn modelId="{6F29A543-B89F-4B78-9A19-0BBFA8B547BE}" type="presParOf" srcId="{95A7BD61-9D0F-4542-91BA-37ACA571182D}" destId="{EF767453-0C1C-4337-87FD-D64B51449397}" srcOrd="0" destOrd="0" presId="urn:microsoft.com/office/officeart/2005/8/layout/hierarchy3"/>
    <dgm:cxn modelId="{549DCAA1-FEE2-4498-A860-22D5A6B6EF64}" type="presParOf" srcId="{EF767453-0C1C-4337-87FD-D64B51449397}" destId="{E3D8A495-112A-4549-A63E-1AA935EC4493}" srcOrd="0" destOrd="0" presId="urn:microsoft.com/office/officeart/2005/8/layout/hierarchy3"/>
    <dgm:cxn modelId="{D477E535-5250-47C6-A498-1E4FD133473B}" type="presParOf" srcId="{EF767453-0C1C-4337-87FD-D64B51449397}" destId="{8DB4610A-91BA-47ED-9D4F-3A4A7F739E3F}" srcOrd="1" destOrd="0" presId="urn:microsoft.com/office/officeart/2005/8/layout/hierarchy3"/>
    <dgm:cxn modelId="{2CBC41A0-C0F5-4D65-AD43-9374B71E88C2}" type="presParOf" srcId="{95A7BD61-9D0F-4542-91BA-37ACA571182D}" destId="{5D831240-D105-45F2-95AD-79EE0B608899}" srcOrd="1" destOrd="0" presId="urn:microsoft.com/office/officeart/2005/8/layout/hierarchy3"/>
    <dgm:cxn modelId="{FC2F0509-E15F-4004-8B2F-CC48D6F2CF3B}" type="presParOf" srcId="{5D831240-D105-45F2-95AD-79EE0B608899}" destId="{4A550758-6FF7-4A7C-841B-D048D81AA562}" srcOrd="0" destOrd="0" presId="urn:microsoft.com/office/officeart/2005/8/layout/hierarchy3"/>
    <dgm:cxn modelId="{B0B67E7B-4EEA-479B-9DD3-CFD3FD4D5CD0}" type="presParOf" srcId="{5D831240-D105-45F2-95AD-79EE0B608899}" destId="{E26F5C8C-1729-41D6-94AA-9073121FB36F}" srcOrd="1" destOrd="0" presId="urn:microsoft.com/office/officeart/2005/8/layout/hierarchy3"/>
    <dgm:cxn modelId="{CFE481A2-31A5-4B1F-A740-E48EFD8B52D5}" type="presParOf" srcId="{5D831240-D105-45F2-95AD-79EE0B608899}" destId="{997AA15E-1A74-4448-85E6-3B85630ABBD4}" srcOrd="2" destOrd="0" presId="urn:microsoft.com/office/officeart/2005/8/layout/hierarchy3"/>
    <dgm:cxn modelId="{D6311996-172D-41F1-9523-F42DB53FDE45}" type="presParOf" srcId="{5D831240-D105-45F2-95AD-79EE0B608899}" destId="{4DC5A763-3CD2-4B87-B28E-F518EC3CE39A}" srcOrd="3" destOrd="0" presId="urn:microsoft.com/office/officeart/2005/8/layout/hierarchy3"/>
    <dgm:cxn modelId="{6E837634-E1D5-4A07-9692-352788C0856E}" type="presParOf" srcId="{5D831240-D105-45F2-95AD-79EE0B608899}" destId="{23EB3C92-4C3E-404E-8ED3-EF62A0522ABE}" srcOrd="4" destOrd="0" presId="urn:microsoft.com/office/officeart/2005/8/layout/hierarchy3"/>
    <dgm:cxn modelId="{0E0A1FE9-25BF-4EB8-901C-B0E47CF46080}" type="presParOf" srcId="{5D831240-D105-45F2-95AD-79EE0B608899}" destId="{E252EFEF-85F8-4116-9A30-3C46A6BA09F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3D5C9B-369F-498B-80C7-26CE72285B34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5791-0423-4438-9BB2-7AAF59E65E32}">
      <dgm:prSet phldrT="[Текст]" custT="1"/>
      <dgm:spPr/>
      <dgm:t>
        <a:bodyPr/>
        <a:lstStyle/>
        <a:p>
          <a:r>
            <a:rPr lang="ru-RU" sz="2800" dirty="0" smtClean="0"/>
            <a:t>Участник</a:t>
          </a:r>
          <a:endParaRPr lang="ru-RU" sz="2800" dirty="0"/>
        </a:p>
      </dgm:t>
    </dgm:pt>
    <dgm:pt modelId="{65F2FD69-5EB0-4E6E-811A-F9532DEE8579}" type="parTrans" cxnId="{E7976DBB-5788-45CA-9ADF-C3A30569DECB}">
      <dgm:prSet/>
      <dgm:spPr/>
      <dgm:t>
        <a:bodyPr/>
        <a:lstStyle/>
        <a:p>
          <a:endParaRPr lang="ru-RU"/>
        </a:p>
      </dgm:t>
    </dgm:pt>
    <dgm:pt modelId="{884E519B-FC23-41C6-9200-EE9396691ACE}" type="sibTrans" cxnId="{E7976DBB-5788-45CA-9ADF-C3A30569DECB}">
      <dgm:prSet/>
      <dgm:spPr/>
      <dgm:t>
        <a:bodyPr/>
        <a:lstStyle/>
        <a:p>
          <a:endParaRPr lang="ru-RU"/>
        </a:p>
      </dgm:t>
    </dgm:pt>
    <dgm:pt modelId="{90A361A3-4E84-4DF4-BCC5-43C1C99A8F96}">
      <dgm:prSet phldrT="[Текст]"/>
      <dgm:spPr/>
      <dgm:t>
        <a:bodyPr/>
        <a:lstStyle/>
        <a:p>
          <a:pPr algn="l"/>
          <a:r>
            <a:rPr lang="ru-RU" dirty="0" smtClean="0"/>
            <a:t>с 09:00 ожидает своей очереди на уроке или в аудитории ожидания;</a:t>
          </a:r>
          <a:endParaRPr lang="ru-RU" dirty="0"/>
        </a:p>
      </dgm:t>
    </dgm:pt>
    <dgm:pt modelId="{1DCF7D57-0D5B-4903-B5D8-01688A2C5464}" type="sibTrans" cxnId="{82B51CFD-4418-43C4-AD1C-60D0F35C8AA9}">
      <dgm:prSet/>
      <dgm:spPr/>
      <dgm:t>
        <a:bodyPr/>
        <a:lstStyle/>
        <a:p>
          <a:endParaRPr lang="ru-RU"/>
        </a:p>
      </dgm:t>
    </dgm:pt>
    <dgm:pt modelId="{011719F6-F639-474E-9A87-DA83CA3E2968}" type="parTrans" cxnId="{82B51CFD-4418-43C4-AD1C-60D0F35C8AA9}">
      <dgm:prSet/>
      <dgm:spPr/>
      <dgm:t>
        <a:bodyPr/>
        <a:lstStyle/>
        <a:p>
          <a:endParaRPr lang="ru-RU"/>
        </a:p>
      </dgm:t>
    </dgm:pt>
    <dgm:pt modelId="{6D7F2947-4075-4F1E-AFCF-039B7E1ABEDA}">
      <dgm:prSet phldrT="[Текст]"/>
      <dgm:spPr/>
      <dgm:t>
        <a:bodyPr/>
        <a:lstStyle/>
        <a:p>
          <a:pPr algn="l"/>
          <a:r>
            <a:rPr lang="ru-RU" dirty="0" smtClean="0"/>
            <a:t>в сопровождении организатора вне аудитории переходит в аудиторию проведения;</a:t>
          </a:r>
          <a:endParaRPr lang="ru-RU" dirty="0"/>
        </a:p>
      </dgm:t>
    </dgm:pt>
    <dgm:pt modelId="{A1EB0B01-6F5A-4581-AF21-4513B42E59DA}" type="parTrans" cxnId="{CB243B49-2071-40FB-88C1-1DDBA33877EA}">
      <dgm:prSet/>
      <dgm:spPr/>
      <dgm:t>
        <a:bodyPr/>
        <a:lstStyle/>
        <a:p>
          <a:endParaRPr lang="ru-RU"/>
        </a:p>
      </dgm:t>
    </dgm:pt>
    <dgm:pt modelId="{10F43BE1-4A23-4946-9F8F-52F346CD72E3}" type="sibTrans" cxnId="{CB243B49-2071-40FB-88C1-1DDBA33877EA}">
      <dgm:prSet/>
      <dgm:spPr/>
      <dgm:t>
        <a:bodyPr/>
        <a:lstStyle/>
        <a:p>
          <a:endParaRPr lang="ru-RU"/>
        </a:p>
      </dgm:t>
    </dgm:pt>
    <dgm:pt modelId="{0BB170A2-D8F3-4141-AA5F-86D49157505C}">
      <dgm:prSet phldrT="[Текст]"/>
      <dgm:spPr/>
      <dgm:t>
        <a:bodyPr/>
        <a:lstStyle/>
        <a:p>
          <a:pPr algn="l"/>
          <a:r>
            <a:rPr lang="ru-RU" dirty="0" smtClean="0"/>
            <a:t>получает от экзаменатора-собеседника бланк ИС, представляет ему паспорт для сверки персональных данных;</a:t>
          </a:r>
          <a:endParaRPr lang="ru-RU" dirty="0"/>
        </a:p>
      </dgm:t>
    </dgm:pt>
    <dgm:pt modelId="{C520BE27-016D-48CF-9D05-F02DFE993FD9}" type="parTrans" cxnId="{6BCC7715-5FF0-4DA7-9C60-A4D2E836E93B}">
      <dgm:prSet/>
      <dgm:spPr/>
      <dgm:t>
        <a:bodyPr/>
        <a:lstStyle/>
        <a:p>
          <a:endParaRPr lang="ru-RU"/>
        </a:p>
      </dgm:t>
    </dgm:pt>
    <dgm:pt modelId="{1F7EE0A0-12E7-4E0A-AD2E-3FF677690711}" type="sibTrans" cxnId="{6BCC7715-5FF0-4DA7-9C60-A4D2E836E93B}">
      <dgm:prSet/>
      <dgm:spPr/>
      <dgm:t>
        <a:bodyPr/>
        <a:lstStyle/>
        <a:p>
          <a:endParaRPr lang="ru-RU"/>
        </a:p>
      </dgm:t>
    </dgm:pt>
    <dgm:pt modelId="{3BC40923-1BC0-46DA-90F6-B93FDED3C682}">
      <dgm:prSet phldrT="[Текст]"/>
      <dgm:spPr/>
      <dgm:t>
        <a:bodyPr/>
        <a:lstStyle/>
        <a:p>
          <a:pPr algn="l"/>
          <a:endParaRPr lang="ru-RU" dirty="0"/>
        </a:p>
      </dgm:t>
    </dgm:pt>
    <dgm:pt modelId="{EF2648A4-DB9E-4053-8066-FA8FF614FC15}" type="parTrans" cxnId="{09AF07C0-35F2-49E6-B2E1-49B43C5FF89E}">
      <dgm:prSet/>
      <dgm:spPr/>
      <dgm:t>
        <a:bodyPr/>
        <a:lstStyle/>
        <a:p>
          <a:endParaRPr lang="ru-RU"/>
        </a:p>
      </dgm:t>
    </dgm:pt>
    <dgm:pt modelId="{79EFE5E5-8861-4185-AF89-2A90DC133093}" type="sibTrans" cxnId="{09AF07C0-35F2-49E6-B2E1-49B43C5FF89E}">
      <dgm:prSet/>
      <dgm:spPr/>
      <dgm:t>
        <a:bodyPr/>
        <a:lstStyle/>
        <a:p>
          <a:endParaRPr lang="ru-RU"/>
        </a:p>
      </dgm:t>
    </dgm:pt>
    <dgm:pt modelId="{8F32D382-E324-4F85-A88D-59CF699D9005}">
      <dgm:prSet phldrT="[Текст]"/>
      <dgm:spPr/>
      <dgm:t>
        <a:bodyPr/>
        <a:lstStyle/>
        <a:p>
          <a:pPr algn="l"/>
          <a:r>
            <a:rPr lang="ru-RU" dirty="0" smtClean="0"/>
            <a:t>ставит подпись в ведомости учета проведения итогового собеседования в аудитории;</a:t>
          </a:r>
          <a:endParaRPr lang="ru-RU" dirty="0"/>
        </a:p>
      </dgm:t>
    </dgm:pt>
    <dgm:pt modelId="{092ECEA7-81FC-4FC6-A6DA-61D28EB38225}" type="parTrans" cxnId="{BD9E15C6-B01C-41F1-A0C7-94637D356A9F}">
      <dgm:prSet/>
      <dgm:spPr/>
      <dgm:t>
        <a:bodyPr/>
        <a:lstStyle/>
        <a:p>
          <a:endParaRPr lang="ru-RU"/>
        </a:p>
      </dgm:t>
    </dgm:pt>
    <dgm:pt modelId="{2A16DC59-E47D-4702-B02C-FF48E9327B4C}" type="sibTrans" cxnId="{BD9E15C6-B01C-41F1-A0C7-94637D356A9F}">
      <dgm:prSet/>
      <dgm:spPr/>
      <dgm:t>
        <a:bodyPr/>
        <a:lstStyle/>
        <a:p>
          <a:endParaRPr lang="ru-RU"/>
        </a:p>
      </dgm:t>
    </dgm:pt>
    <dgm:pt modelId="{A4C5783C-42C5-4ABF-9583-F4B0ADC5EC23}">
      <dgm:prSet phldrT="[Текст]"/>
      <dgm:spPr/>
      <dgm:t>
        <a:bodyPr/>
        <a:lstStyle/>
        <a:p>
          <a:pPr algn="l"/>
          <a:r>
            <a:rPr lang="ru-RU" dirty="0" smtClean="0"/>
            <a:t>при желании проверяет качество аудиозаписи;</a:t>
          </a:r>
          <a:endParaRPr lang="ru-RU" dirty="0"/>
        </a:p>
      </dgm:t>
    </dgm:pt>
    <dgm:pt modelId="{3EFB0C33-F7D4-48EA-A684-CF54B30D6093}" type="parTrans" cxnId="{A6FC5870-8EF1-4BFA-8C14-2DC316ED426B}">
      <dgm:prSet/>
      <dgm:spPr/>
      <dgm:t>
        <a:bodyPr/>
        <a:lstStyle/>
        <a:p>
          <a:endParaRPr lang="ru-RU"/>
        </a:p>
      </dgm:t>
    </dgm:pt>
    <dgm:pt modelId="{BB3BC2E9-318F-4911-9CF4-97D35CB8FE48}" type="sibTrans" cxnId="{A6FC5870-8EF1-4BFA-8C14-2DC316ED426B}">
      <dgm:prSet/>
      <dgm:spPr/>
      <dgm:t>
        <a:bodyPr/>
        <a:lstStyle/>
        <a:p>
          <a:endParaRPr lang="ru-RU"/>
        </a:p>
      </dgm:t>
    </dgm:pt>
    <dgm:pt modelId="{703C5A97-D097-4354-B062-FA9E4CEF8DF8}">
      <dgm:prSet phldrT="[Текст]"/>
      <dgm:spPr/>
      <dgm:t>
        <a:bodyPr/>
        <a:lstStyle/>
        <a:p>
          <a:pPr algn="l"/>
          <a:r>
            <a:rPr lang="ru-RU" dirty="0" smtClean="0"/>
            <a:t>покидает аудиторию проведения в сопровождении организатора вне аудитории.</a:t>
          </a:r>
          <a:endParaRPr lang="ru-RU" dirty="0"/>
        </a:p>
      </dgm:t>
    </dgm:pt>
    <dgm:pt modelId="{4D7A8753-1F5A-45C2-B88A-0914082A3006}" type="parTrans" cxnId="{A121D078-F37D-4174-A3E4-6A4CCE87CC13}">
      <dgm:prSet/>
      <dgm:spPr/>
      <dgm:t>
        <a:bodyPr/>
        <a:lstStyle/>
        <a:p>
          <a:endParaRPr lang="ru-RU"/>
        </a:p>
      </dgm:t>
    </dgm:pt>
    <dgm:pt modelId="{C5379E3D-0888-4F93-941D-5CF9B7DC917A}" type="sibTrans" cxnId="{A121D078-F37D-4174-A3E4-6A4CCE87CC13}">
      <dgm:prSet/>
      <dgm:spPr/>
      <dgm:t>
        <a:bodyPr/>
        <a:lstStyle/>
        <a:p>
          <a:endParaRPr lang="ru-RU"/>
        </a:p>
      </dgm:t>
    </dgm:pt>
    <dgm:pt modelId="{377885EF-46DD-4BF7-A8CB-6F383D7AC355}" type="pres">
      <dgm:prSet presAssocID="{293D5C9B-369F-498B-80C7-26CE72285B3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3CDE8C-1A1A-4BAC-A184-49EEA99FBC87}" type="pres">
      <dgm:prSet presAssocID="{5D5E5791-0423-4438-9BB2-7AAF59E65E32}" presName="compositeNode" presStyleCnt="0">
        <dgm:presLayoutVars>
          <dgm:bulletEnabled val="1"/>
        </dgm:presLayoutVars>
      </dgm:prSet>
      <dgm:spPr/>
    </dgm:pt>
    <dgm:pt modelId="{A18D2EE3-C801-457C-877D-9D3012343CEA}" type="pres">
      <dgm:prSet presAssocID="{5D5E5791-0423-4438-9BB2-7AAF59E65E32}" presName="image" presStyleLbl="fgImgPlace1" presStyleIdx="0" presStyleCnt="1" custScaleX="44352" custScaleY="45145" custLinFactNeighborY="1599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81EB07-F2C2-4203-82F8-5CC83EEFF9D3}" type="pres">
      <dgm:prSet presAssocID="{5D5E5791-0423-4438-9BB2-7AAF59E65E3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1892-9645-4DDD-A690-58993F46379A}" type="pres">
      <dgm:prSet presAssocID="{5D5E5791-0423-4438-9BB2-7AAF59E65E32}" presName="parentNode" presStyleLbl="revTx" presStyleIdx="0" presStyleCnt="1" custScaleX="54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C7715-5FF0-4DA7-9C60-A4D2E836E93B}" srcId="{5D5E5791-0423-4438-9BB2-7AAF59E65E32}" destId="{0BB170A2-D8F3-4141-AA5F-86D49157505C}" srcOrd="2" destOrd="0" parTransId="{C520BE27-016D-48CF-9D05-F02DFE993FD9}" sibTransId="{1F7EE0A0-12E7-4E0A-AD2E-3FF677690711}"/>
    <dgm:cxn modelId="{A6FC5870-8EF1-4BFA-8C14-2DC316ED426B}" srcId="{5D5E5791-0423-4438-9BB2-7AAF59E65E32}" destId="{A4C5783C-42C5-4ABF-9583-F4B0ADC5EC23}" srcOrd="3" destOrd="0" parTransId="{3EFB0C33-F7D4-48EA-A684-CF54B30D6093}" sibTransId="{BB3BC2E9-318F-4911-9CF4-97D35CB8FE48}"/>
    <dgm:cxn modelId="{BB2232DB-CFFC-4D14-8354-0D89CBBA3C25}" type="presOf" srcId="{5D5E5791-0423-4438-9BB2-7AAF59E65E32}" destId="{66EA1892-9645-4DDD-A690-58993F46379A}" srcOrd="0" destOrd="0" presId="urn:microsoft.com/office/officeart/2005/8/layout/hList2"/>
    <dgm:cxn modelId="{BD9E15C6-B01C-41F1-A0C7-94637D356A9F}" srcId="{5D5E5791-0423-4438-9BB2-7AAF59E65E32}" destId="{8F32D382-E324-4F85-A88D-59CF699D9005}" srcOrd="4" destOrd="0" parTransId="{092ECEA7-81FC-4FC6-A6DA-61D28EB38225}" sibTransId="{2A16DC59-E47D-4702-B02C-FF48E9327B4C}"/>
    <dgm:cxn modelId="{F3510963-D0B8-4E10-9F9F-5F5112054970}" type="presOf" srcId="{293D5C9B-369F-498B-80C7-26CE72285B34}" destId="{377885EF-46DD-4BF7-A8CB-6F383D7AC355}" srcOrd="0" destOrd="0" presId="urn:microsoft.com/office/officeart/2005/8/layout/hList2"/>
    <dgm:cxn modelId="{03052C0F-8C28-411B-8E48-88691AABCD4F}" type="presOf" srcId="{3BC40923-1BC0-46DA-90F6-B93FDED3C682}" destId="{E281EB07-F2C2-4203-82F8-5CC83EEFF9D3}" srcOrd="0" destOrd="6" presId="urn:microsoft.com/office/officeart/2005/8/layout/hList2"/>
    <dgm:cxn modelId="{82B51CFD-4418-43C4-AD1C-60D0F35C8AA9}" srcId="{5D5E5791-0423-4438-9BB2-7AAF59E65E32}" destId="{90A361A3-4E84-4DF4-BCC5-43C1C99A8F96}" srcOrd="0" destOrd="0" parTransId="{011719F6-F639-474E-9A87-DA83CA3E2968}" sibTransId="{1DCF7D57-0D5B-4903-B5D8-01688A2C5464}"/>
    <dgm:cxn modelId="{A121D078-F37D-4174-A3E4-6A4CCE87CC13}" srcId="{5D5E5791-0423-4438-9BB2-7AAF59E65E32}" destId="{703C5A97-D097-4354-B062-FA9E4CEF8DF8}" srcOrd="5" destOrd="0" parTransId="{4D7A8753-1F5A-45C2-B88A-0914082A3006}" sibTransId="{C5379E3D-0888-4F93-941D-5CF9B7DC917A}"/>
    <dgm:cxn modelId="{E7976DBB-5788-45CA-9ADF-C3A30569DECB}" srcId="{293D5C9B-369F-498B-80C7-26CE72285B34}" destId="{5D5E5791-0423-4438-9BB2-7AAF59E65E32}" srcOrd="0" destOrd="0" parTransId="{65F2FD69-5EB0-4E6E-811A-F9532DEE8579}" sibTransId="{884E519B-FC23-41C6-9200-EE9396691ACE}"/>
    <dgm:cxn modelId="{AA168B12-0B98-4924-8734-BC0659FD1472}" type="presOf" srcId="{6D7F2947-4075-4F1E-AFCF-039B7E1ABEDA}" destId="{E281EB07-F2C2-4203-82F8-5CC83EEFF9D3}" srcOrd="0" destOrd="1" presId="urn:microsoft.com/office/officeart/2005/8/layout/hList2"/>
    <dgm:cxn modelId="{BE330A3F-5916-416E-A033-130F95D424BE}" type="presOf" srcId="{703C5A97-D097-4354-B062-FA9E4CEF8DF8}" destId="{E281EB07-F2C2-4203-82F8-5CC83EEFF9D3}" srcOrd="0" destOrd="5" presId="urn:microsoft.com/office/officeart/2005/8/layout/hList2"/>
    <dgm:cxn modelId="{F0694BFD-5A47-4325-A081-0E4D550A3B7F}" type="presOf" srcId="{90A361A3-4E84-4DF4-BCC5-43C1C99A8F96}" destId="{E281EB07-F2C2-4203-82F8-5CC83EEFF9D3}" srcOrd="0" destOrd="0" presId="urn:microsoft.com/office/officeart/2005/8/layout/hList2"/>
    <dgm:cxn modelId="{2552DA7D-6489-4D17-BA3B-481D18B5EC53}" type="presOf" srcId="{0BB170A2-D8F3-4141-AA5F-86D49157505C}" destId="{E281EB07-F2C2-4203-82F8-5CC83EEFF9D3}" srcOrd="0" destOrd="2" presId="urn:microsoft.com/office/officeart/2005/8/layout/hList2"/>
    <dgm:cxn modelId="{CB243B49-2071-40FB-88C1-1DDBA33877EA}" srcId="{5D5E5791-0423-4438-9BB2-7AAF59E65E32}" destId="{6D7F2947-4075-4F1E-AFCF-039B7E1ABEDA}" srcOrd="1" destOrd="0" parTransId="{A1EB0B01-6F5A-4581-AF21-4513B42E59DA}" sibTransId="{10F43BE1-4A23-4946-9F8F-52F346CD72E3}"/>
    <dgm:cxn modelId="{79CEC55D-A15A-46EA-B59F-A745ED656F2B}" type="presOf" srcId="{A4C5783C-42C5-4ABF-9583-F4B0ADC5EC23}" destId="{E281EB07-F2C2-4203-82F8-5CC83EEFF9D3}" srcOrd="0" destOrd="3" presId="urn:microsoft.com/office/officeart/2005/8/layout/hList2"/>
    <dgm:cxn modelId="{09AF07C0-35F2-49E6-B2E1-49B43C5FF89E}" srcId="{5D5E5791-0423-4438-9BB2-7AAF59E65E32}" destId="{3BC40923-1BC0-46DA-90F6-B93FDED3C682}" srcOrd="6" destOrd="0" parTransId="{EF2648A4-DB9E-4053-8066-FA8FF614FC15}" sibTransId="{79EFE5E5-8861-4185-AF89-2A90DC133093}"/>
    <dgm:cxn modelId="{4B33C1DE-4426-4BFC-9741-86927973217C}" type="presOf" srcId="{8F32D382-E324-4F85-A88D-59CF699D9005}" destId="{E281EB07-F2C2-4203-82F8-5CC83EEFF9D3}" srcOrd="0" destOrd="4" presId="urn:microsoft.com/office/officeart/2005/8/layout/hList2"/>
    <dgm:cxn modelId="{08E90871-3DB4-4D3A-AFA6-8AE74960B80B}" type="presParOf" srcId="{377885EF-46DD-4BF7-A8CB-6F383D7AC355}" destId="{A13CDE8C-1A1A-4BAC-A184-49EEA99FBC87}" srcOrd="0" destOrd="0" presId="urn:microsoft.com/office/officeart/2005/8/layout/hList2"/>
    <dgm:cxn modelId="{6D09AB42-B6BC-46A7-8F63-2408356A1F18}" type="presParOf" srcId="{A13CDE8C-1A1A-4BAC-A184-49EEA99FBC87}" destId="{A18D2EE3-C801-457C-877D-9D3012343CEA}" srcOrd="0" destOrd="0" presId="urn:microsoft.com/office/officeart/2005/8/layout/hList2"/>
    <dgm:cxn modelId="{6BB5D0A8-9D32-40E7-833E-282B332DB8ED}" type="presParOf" srcId="{A13CDE8C-1A1A-4BAC-A184-49EEA99FBC87}" destId="{E281EB07-F2C2-4203-82F8-5CC83EEFF9D3}" srcOrd="1" destOrd="0" presId="urn:microsoft.com/office/officeart/2005/8/layout/hList2"/>
    <dgm:cxn modelId="{1F2726CA-7F2B-466D-9525-18F716B5B4F7}" type="presParOf" srcId="{A13CDE8C-1A1A-4BAC-A184-49EEA99FBC87}" destId="{66EA1892-9645-4DDD-A690-58993F46379A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9C405-15A9-452E-82C0-4C3FCC9CD8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9DB59D6-57FA-40B5-B7B9-82A20CB7A4BE}">
      <dgm:prSet phldrT="[Текст]"/>
      <dgm:spPr/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E03CFF59-D86C-484D-ADF5-4DC8F1F304D6}" type="parTrans" cxnId="{57EC888D-D72A-4B31-A572-81CF1CD2D4B9}">
      <dgm:prSet/>
      <dgm:spPr/>
      <dgm:t>
        <a:bodyPr/>
        <a:lstStyle/>
        <a:p>
          <a:endParaRPr lang="ru-RU"/>
        </a:p>
      </dgm:t>
    </dgm:pt>
    <dgm:pt modelId="{3AF774F3-85C7-4AAE-9609-FD242C4935F3}" type="sibTrans" cxnId="{57EC888D-D72A-4B31-A572-81CF1CD2D4B9}">
      <dgm:prSet/>
      <dgm:spPr/>
      <dgm:t>
        <a:bodyPr/>
        <a:lstStyle/>
        <a:p>
          <a:endParaRPr lang="ru-RU"/>
        </a:p>
      </dgm:t>
    </dgm:pt>
    <dgm:pt modelId="{2D56C1A9-62B4-482B-B9FF-1C9721BBF7F6}">
      <dgm:prSet phldrT="[Текст]"/>
      <dgm:spPr/>
      <dgm:t>
        <a:bodyPr/>
        <a:lstStyle/>
        <a:p>
          <a:r>
            <a:rPr lang="ru-RU" dirty="0" smtClean="0"/>
            <a:t>в образовательные организации, в которых они осваивают образовательные программы основного общего образования</a:t>
          </a:r>
          <a:endParaRPr lang="ru-RU" dirty="0"/>
        </a:p>
      </dgm:t>
    </dgm:pt>
    <dgm:pt modelId="{088487C6-8496-4ABD-9A61-B3572AB22E4D}" type="parTrans" cxnId="{9E8B8013-B0B2-4C58-9CBA-F3C92AFCB110}">
      <dgm:prSet/>
      <dgm:spPr/>
      <dgm:t>
        <a:bodyPr/>
        <a:lstStyle/>
        <a:p>
          <a:endParaRPr lang="ru-RU"/>
        </a:p>
      </dgm:t>
    </dgm:pt>
    <dgm:pt modelId="{0A3FE93C-7891-463B-8E61-1B1100CD980A}" type="sibTrans" cxnId="{9E8B8013-B0B2-4C58-9CBA-F3C92AFCB110}">
      <dgm:prSet/>
      <dgm:spPr/>
      <dgm:t>
        <a:bodyPr/>
        <a:lstStyle/>
        <a:p>
          <a:endParaRPr lang="ru-RU"/>
        </a:p>
      </dgm:t>
    </dgm:pt>
    <dgm:pt modelId="{81E89980-58AA-4E0B-B494-0B92DA58C58F}">
      <dgm:prSet phldrT="[Текст]"/>
      <dgm:spPr/>
      <dgm:t>
        <a:bodyPr/>
        <a:lstStyle/>
        <a:p>
          <a:r>
            <a:rPr lang="ru-RU" dirty="0" smtClean="0"/>
            <a:t>1. заявление,</a:t>
          </a:r>
        </a:p>
        <a:p>
          <a:r>
            <a:rPr lang="ru-RU" dirty="0" smtClean="0"/>
            <a:t>2. согласие на обработку персональных данных</a:t>
          </a:r>
          <a:endParaRPr lang="ru-RU" dirty="0"/>
        </a:p>
      </dgm:t>
    </dgm:pt>
    <dgm:pt modelId="{FA8DC4AF-9FE0-46B6-88A3-6A6437EFEDE6}" type="parTrans" cxnId="{47B7E8E8-BD20-4E5A-BDE7-D61874C88578}">
      <dgm:prSet/>
      <dgm:spPr/>
      <dgm:t>
        <a:bodyPr/>
        <a:lstStyle/>
        <a:p>
          <a:endParaRPr lang="ru-RU"/>
        </a:p>
      </dgm:t>
    </dgm:pt>
    <dgm:pt modelId="{51C7B8C6-E0D7-4E0C-97C7-01D6DC7C029C}" type="sibTrans" cxnId="{47B7E8E8-BD20-4E5A-BDE7-D61874C88578}">
      <dgm:prSet/>
      <dgm:spPr/>
      <dgm:t>
        <a:bodyPr/>
        <a:lstStyle/>
        <a:p>
          <a:endParaRPr lang="ru-RU"/>
        </a:p>
      </dgm:t>
    </dgm:pt>
    <dgm:pt modelId="{2234A9BF-7D49-47EF-8976-7E435DA13761}" type="pres">
      <dgm:prSet presAssocID="{0539C405-15A9-452E-82C0-4C3FCC9CD887}" presName="Name0" presStyleCnt="0">
        <dgm:presLayoutVars>
          <dgm:dir/>
          <dgm:resizeHandles val="exact"/>
        </dgm:presLayoutVars>
      </dgm:prSet>
      <dgm:spPr/>
    </dgm:pt>
    <dgm:pt modelId="{1CB0A33C-1CE2-4C84-AA27-7046756F1770}" type="pres">
      <dgm:prSet presAssocID="{69DB59D6-57FA-40B5-B7B9-82A20CB7A4BE}" presName="node" presStyleLbl="node1" presStyleIdx="0" presStyleCnt="3" custScaleX="84809" custScaleY="45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6A4D6-E979-4907-86F8-9B418AF2B1B0}" type="pres">
      <dgm:prSet presAssocID="{3AF774F3-85C7-4AAE-9609-FD242C4935F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FCA3828-A47B-4707-A003-D1F16071C092}" type="pres">
      <dgm:prSet presAssocID="{3AF774F3-85C7-4AAE-9609-FD242C4935F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568D54-6885-425D-A76C-A0A25442DCCA}" type="pres">
      <dgm:prSet presAssocID="{2D56C1A9-62B4-482B-B9FF-1C9721BBF7F6}" presName="node" presStyleLbl="node1" presStyleIdx="1" presStyleCnt="3" custScaleX="150953" custScaleY="66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7B76B-73D2-4669-836B-9A838D510707}" type="pres">
      <dgm:prSet presAssocID="{0A3FE93C-7891-463B-8E61-1B1100CD980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7C1F265-DF15-41F3-A3BC-93B1172B78CC}" type="pres">
      <dgm:prSet presAssocID="{0A3FE93C-7891-463B-8E61-1B1100CD980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822A420-FDFB-4579-A949-F3A5337B8F2B}" type="pres">
      <dgm:prSet presAssocID="{81E89980-58AA-4E0B-B494-0B92DA58C58F}" presName="node" presStyleLbl="node1" presStyleIdx="2" presStyleCnt="3" custScaleX="105815" custLinFactNeighborX="-6898" custLinFactNeighborY="3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03F33-85F9-4FC9-8DDD-7B9C3D044B4A}" type="presOf" srcId="{0A3FE93C-7891-463B-8E61-1B1100CD980A}" destId="{17C1F265-DF15-41F3-A3BC-93B1172B78CC}" srcOrd="1" destOrd="0" presId="urn:microsoft.com/office/officeart/2005/8/layout/process1"/>
    <dgm:cxn modelId="{9E8B8013-B0B2-4C58-9CBA-F3C92AFCB110}" srcId="{0539C405-15A9-452E-82C0-4C3FCC9CD887}" destId="{2D56C1A9-62B4-482B-B9FF-1C9721BBF7F6}" srcOrd="1" destOrd="0" parTransId="{088487C6-8496-4ABD-9A61-B3572AB22E4D}" sibTransId="{0A3FE93C-7891-463B-8E61-1B1100CD980A}"/>
    <dgm:cxn modelId="{072AD4BB-3199-435D-812F-78B135882A98}" type="presOf" srcId="{3AF774F3-85C7-4AAE-9609-FD242C4935F3}" destId="{6FCA3828-A47B-4707-A003-D1F16071C092}" srcOrd="1" destOrd="0" presId="urn:microsoft.com/office/officeart/2005/8/layout/process1"/>
    <dgm:cxn modelId="{B5F65B34-848F-4438-8E9B-7A63BA628E8E}" type="presOf" srcId="{2D56C1A9-62B4-482B-B9FF-1C9721BBF7F6}" destId="{22568D54-6885-425D-A76C-A0A25442DCCA}" srcOrd="0" destOrd="0" presId="urn:microsoft.com/office/officeart/2005/8/layout/process1"/>
    <dgm:cxn modelId="{8641A0C5-43E2-4D19-A3F4-17C46D502ED5}" type="presOf" srcId="{81E89980-58AA-4E0B-B494-0B92DA58C58F}" destId="{9822A420-FDFB-4579-A949-F3A5337B8F2B}" srcOrd="0" destOrd="0" presId="urn:microsoft.com/office/officeart/2005/8/layout/process1"/>
    <dgm:cxn modelId="{47B7E8E8-BD20-4E5A-BDE7-D61874C88578}" srcId="{0539C405-15A9-452E-82C0-4C3FCC9CD887}" destId="{81E89980-58AA-4E0B-B494-0B92DA58C58F}" srcOrd="2" destOrd="0" parTransId="{FA8DC4AF-9FE0-46B6-88A3-6A6437EFEDE6}" sibTransId="{51C7B8C6-E0D7-4E0C-97C7-01D6DC7C029C}"/>
    <dgm:cxn modelId="{3977D5A6-2965-4B25-8D33-A97E1A774569}" type="presOf" srcId="{0A3FE93C-7891-463B-8E61-1B1100CD980A}" destId="{43A7B76B-73D2-4669-836B-9A838D510707}" srcOrd="0" destOrd="0" presId="urn:microsoft.com/office/officeart/2005/8/layout/process1"/>
    <dgm:cxn modelId="{597AA76C-14BC-4BC7-BC91-A4E4C78699A3}" type="presOf" srcId="{3AF774F3-85C7-4AAE-9609-FD242C4935F3}" destId="{A4D6A4D6-E979-4907-86F8-9B418AF2B1B0}" srcOrd="0" destOrd="0" presId="urn:microsoft.com/office/officeart/2005/8/layout/process1"/>
    <dgm:cxn modelId="{57EC888D-D72A-4B31-A572-81CF1CD2D4B9}" srcId="{0539C405-15A9-452E-82C0-4C3FCC9CD887}" destId="{69DB59D6-57FA-40B5-B7B9-82A20CB7A4BE}" srcOrd="0" destOrd="0" parTransId="{E03CFF59-D86C-484D-ADF5-4DC8F1F304D6}" sibTransId="{3AF774F3-85C7-4AAE-9609-FD242C4935F3}"/>
    <dgm:cxn modelId="{12510E63-9BA9-411D-9967-4DF192C95009}" type="presOf" srcId="{69DB59D6-57FA-40B5-B7B9-82A20CB7A4BE}" destId="{1CB0A33C-1CE2-4C84-AA27-7046756F1770}" srcOrd="0" destOrd="0" presId="urn:microsoft.com/office/officeart/2005/8/layout/process1"/>
    <dgm:cxn modelId="{AE017D7E-D352-4574-B53B-16C89A752961}" type="presOf" srcId="{0539C405-15A9-452E-82C0-4C3FCC9CD887}" destId="{2234A9BF-7D49-47EF-8976-7E435DA13761}" srcOrd="0" destOrd="0" presId="urn:microsoft.com/office/officeart/2005/8/layout/process1"/>
    <dgm:cxn modelId="{13D1C350-212A-4B99-894A-FB4CCE453EF3}" type="presParOf" srcId="{2234A9BF-7D49-47EF-8976-7E435DA13761}" destId="{1CB0A33C-1CE2-4C84-AA27-7046756F1770}" srcOrd="0" destOrd="0" presId="urn:microsoft.com/office/officeart/2005/8/layout/process1"/>
    <dgm:cxn modelId="{529945B1-EC90-4DAF-A3A8-0B2092A8FAA4}" type="presParOf" srcId="{2234A9BF-7D49-47EF-8976-7E435DA13761}" destId="{A4D6A4D6-E979-4907-86F8-9B418AF2B1B0}" srcOrd="1" destOrd="0" presId="urn:microsoft.com/office/officeart/2005/8/layout/process1"/>
    <dgm:cxn modelId="{3D5E576A-157E-45FD-A4CD-74C552FB7CC4}" type="presParOf" srcId="{A4D6A4D6-E979-4907-86F8-9B418AF2B1B0}" destId="{6FCA3828-A47B-4707-A003-D1F16071C092}" srcOrd="0" destOrd="0" presId="urn:microsoft.com/office/officeart/2005/8/layout/process1"/>
    <dgm:cxn modelId="{7CD73488-F9E7-48A2-A2D7-679B72AE6E06}" type="presParOf" srcId="{2234A9BF-7D49-47EF-8976-7E435DA13761}" destId="{22568D54-6885-425D-A76C-A0A25442DCCA}" srcOrd="2" destOrd="0" presId="urn:microsoft.com/office/officeart/2005/8/layout/process1"/>
    <dgm:cxn modelId="{B263B5DD-1B63-4352-BBBB-218A879076F7}" type="presParOf" srcId="{2234A9BF-7D49-47EF-8976-7E435DA13761}" destId="{43A7B76B-73D2-4669-836B-9A838D510707}" srcOrd="3" destOrd="0" presId="urn:microsoft.com/office/officeart/2005/8/layout/process1"/>
    <dgm:cxn modelId="{53C95D3F-225E-42B2-A349-6DC1C6FF4C2B}" type="presParOf" srcId="{43A7B76B-73D2-4669-836B-9A838D510707}" destId="{17C1F265-DF15-41F3-A3BC-93B1172B78CC}" srcOrd="0" destOrd="0" presId="urn:microsoft.com/office/officeart/2005/8/layout/process1"/>
    <dgm:cxn modelId="{D7C71701-B160-4006-A9A3-BC4F2290E0D8}" type="presParOf" srcId="{2234A9BF-7D49-47EF-8976-7E435DA13761}" destId="{9822A420-FDFB-4579-A949-F3A5337B8F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BB347-2941-4EEA-86B1-AFCE0D4379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7A6AC1-49BA-42BB-86BD-9FAAC13EBC0D}">
      <dgm:prSet phldrT="[Текст]" custT="1"/>
      <dgm:spPr/>
      <dgm:t>
        <a:bodyPr/>
        <a:lstStyle/>
        <a:p>
          <a:r>
            <a:rPr lang="ru-RU" sz="1400" dirty="0" smtClean="0"/>
            <a:t>экстерны</a:t>
          </a:r>
          <a:endParaRPr lang="ru-RU" sz="1200" dirty="0"/>
        </a:p>
      </dgm:t>
    </dgm:pt>
    <dgm:pt modelId="{67888C06-00B9-4DB7-930A-F911414DF789}" type="parTrans" cxnId="{6D253AC0-E9A8-4C46-965F-0EFEFE21C9E6}">
      <dgm:prSet/>
      <dgm:spPr/>
      <dgm:t>
        <a:bodyPr/>
        <a:lstStyle/>
        <a:p>
          <a:endParaRPr lang="ru-RU"/>
        </a:p>
      </dgm:t>
    </dgm:pt>
    <dgm:pt modelId="{CAB2EEAF-C37F-4964-8039-D90E10F790A7}" type="sibTrans" cxnId="{6D253AC0-E9A8-4C46-965F-0EFEFE21C9E6}">
      <dgm:prSet/>
      <dgm:spPr/>
      <dgm:t>
        <a:bodyPr/>
        <a:lstStyle/>
        <a:p>
          <a:endParaRPr lang="ru-RU"/>
        </a:p>
      </dgm:t>
    </dgm:pt>
    <dgm:pt modelId="{45721153-9418-4515-B20D-1F3F7F178E5D}">
      <dgm:prSet phldrT="[Текст]"/>
      <dgm:spPr/>
      <dgm:t>
        <a:bodyPr/>
        <a:lstStyle/>
        <a:p>
          <a:r>
            <a:rPr lang="ru-RU" dirty="0" smtClean="0"/>
            <a:t>в организации, осуществляющие образовательную деятельность по имеющим государственную аккредитацию образовательным программам основного общего образования, по выбору экстернов</a:t>
          </a:r>
          <a:endParaRPr lang="ru-RU" dirty="0"/>
        </a:p>
      </dgm:t>
    </dgm:pt>
    <dgm:pt modelId="{41B6556B-F982-4B55-A096-B46E2D867B9C}" type="parTrans" cxnId="{5BBE329E-8DD2-4C3F-B20C-B3DFC0812D6A}">
      <dgm:prSet/>
      <dgm:spPr/>
      <dgm:t>
        <a:bodyPr/>
        <a:lstStyle/>
        <a:p>
          <a:endParaRPr lang="ru-RU"/>
        </a:p>
      </dgm:t>
    </dgm:pt>
    <dgm:pt modelId="{6DAE8F2B-94C9-4BCF-B201-DACC7BE116F7}" type="sibTrans" cxnId="{5BBE329E-8DD2-4C3F-B20C-B3DFC0812D6A}">
      <dgm:prSet/>
      <dgm:spPr/>
      <dgm:t>
        <a:bodyPr/>
        <a:lstStyle/>
        <a:p>
          <a:endParaRPr lang="ru-RU"/>
        </a:p>
      </dgm:t>
    </dgm:pt>
    <dgm:pt modelId="{82B914DC-66CD-43B2-BB30-4EC7CDADA453}">
      <dgm:prSet phldrT="[Текст]" custT="1"/>
      <dgm:spPr/>
      <dgm:t>
        <a:bodyPr/>
        <a:lstStyle/>
        <a:p>
          <a:r>
            <a:rPr lang="ru-RU" sz="1400" dirty="0" smtClean="0"/>
            <a:t>1. заявление,</a:t>
          </a:r>
        </a:p>
        <a:p>
          <a:r>
            <a:rPr lang="ru-RU" sz="1400" dirty="0" smtClean="0"/>
            <a:t>2. согласие на обработку персональных данных</a:t>
          </a:r>
          <a:endParaRPr lang="ru-RU" sz="1400" dirty="0"/>
        </a:p>
      </dgm:t>
    </dgm:pt>
    <dgm:pt modelId="{54B51180-D83E-4745-96AE-2706B24C0BC7}" type="parTrans" cxnId="{39B173E2-DF85-4A4B-AB9B-09AEC076C7A8}">
      <dgm:prSet/>
      <dgm:spPr/>
      <dgm:t>
        <a:bodyPr/>
        <a:lstStyle/>
        <a:p>
          <a:endParaRPr lang="ru-RU"/>
        </a:p>
      </dgm:t>
    </dgm:pt>
    <dgm:pt modelId="{5E902819-F013-4F0A-92F1-8F11EA43769D}" type="sibTrans" cxnId="{39B173E2-DF85-4A4B-AB9B-09AEC076C7A8}">
      <dgm:prSet/>
      <dgm:spPr/>
      <dgm:t>
        <a:bodyPr/>
        <a:lstStyle/>
        <a:p>
          <a:endParaRPr lang="ru-RU"/>
        </a:p>
      </dgm:t>
    </dgm:pt>
    <dgm:pt modelId="{A767765F-F9CB-4F17-BD10-A6A295B06775}" type="pres">
      <dgm:prSet presAssocID="{58ABB347-2941-4EEA-86B1-AFCE0D43795A}" presName="Name0" presStyleCnt="0">
        <dgm:presLayoutVars>
          <dgm:dir/>
          <dgm:resizeHandles val="exact"/>
        </dgm:presLayoutVars>
      </dgm:prSet>
      <dgm:spPr/>
    </dgm:pt>
    <dgm:pt modelId="{0D709324-82F3-4318-B949-1D4AA002CC9B}" type="pres">
      <dgm:prSet presAssocID="{537A6AC1-49BA-42BB-86BD-9FAAC13EBC0D}" presName="node" presStyleLbl="node1" presStyleIdx="0" presStyleCnt="3" custScaleX="77554" custScaleY="21001" custLinFactNeighborX="-1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E3A32-D500-4364-B7B7-DDF56B6FD75E}" type="pres">
      <dgm:prSet presAssocID="{CAB2EEAF-C37F-4964-8039-D90E10F790A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0CCE51E-1512-4B26-8BEC-7D34F449A978}" type="pres">
      <dgm:prSet presAssocID="{CAB2EEAF-C37F-4964-8039-D90E10F790A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98499BF-4708-4F2E-8A26-4E5ECC7211B9}" type="pres">
      <dgm:prSet presAssocID="{45721153-9418-4515-B20D-1F3F7F178E5D}" presName="node" presStyleLbl="node1" presStyleIdx="1" presStyleCnt="3" custScaleX="137712" custScaleY="67616" custLinFactNeighborX="-4389" custLinFactNeighborY="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41B51-3BDD-44FE-A152-CFCFE2A9F3D8}" type="pres">
      <dgm:prSet presAssocID="{6DAE8F2B-94C9-4BCF-B201-DACC7BE116F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269D38E-B909-4B9E-A8E2-BBCB121DF005}" type="pres">
      <dgm:prSet presAssocID="{6DAE8F2B-94C9-4BCF-B201-DACC7BE116F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ED711BC-8500-448D-9357-FDD005E559F5}" type="pres">
      <dgm:prSet presAssocID="{82B914DC-66CD-43B2-BB30-4EC7CDADA453}" presName="node" presStyleLbl="node1" presStyleIdx="2" presStyleCnt="3" custScaleX="103030" custScaleY="69391" custLinFactNeighborX="-8456" custLinFactNeighborY="-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E329E-8DD2-4C3F-B20C-B3DFC0812D6A}" srcId="{58ABB347-2941-4EEA-86B1-AFCE0D43795A}" destId="{45721153-9418-4515-B20D-1F3F7F178E5D}" srcOrd="1" destOrd="0" parTransId="{41B6556B-F982-4B55-A096-B46E2D867B9C}" sibTransId="{6DAE8F2B-94C9-4BCF-B201-DACC7BE116F7}"/>
    <dgm:cxn modelId="{1EF4DC8F-394C-4297-968C-8418DF36E179}" type="presOf" srcId="{6DAE8F2B-94C9-4BCF-B201-DACC7BE116F7}" destId="{42B41B51-3BDD-44FE-A152-CFCFE2A9F3D8}" srcOrd="0" destOrd="0" presId="urn:microsoft.com/office/officeart/2005/8/layout/process1"/>
    <dgm:cxn modelId="{A8AC7758-5188-4273-9B16-23ABC0E4A6D4}" type="presOf" srcId="{45721153-9418-4515-B20D-1F3F7F178E5D}" destId="{898499BF-4708-4F2E-8A26-4E5ECC7211B9}" srcOrd="0" destOrd="0" presId="urn:microsoft.com/office/officeart/2005/8/layout/process1"/>
    <dgm:cxn modelId="{48A12411-1B07-4D49-B10C-C36BA3991D0D}" type="presOf" srcId="{6DAE8F2B-94C9-4BCF-B201-DACC7BE116F7}" destId="{4269D38E-B909-4B9E-A8E2-BBCB121DF005}" srcOrd="1" destOrd="0" presId="urn:microsoft.com/office/officeart/2005/8/layout/process1"/>
    <dgm:cxn modelId="{7DCF6AF1-BB2E-42DD-9784-F16F9DBC9E12}" type="presOf" srcId="{82B914DC-66CD-43B2-BB30-4EC7CDADA453}" destId="{9ED711BC-8500-448D-9357-FDD005E559F5}" srcOrd="0" destOrd="0" presId="urn:microsoft.com/office/officeart/2005/8/layout/process1"/>
    <dgm:cxn modelId="{2C8EAF78-0176-426D-96F3-74E71FE72224}" type="presOf" srcId="{CAB2EEAF-C37F-4964-8039-D90E10F790A7}" destId="{837E3A32-D500-4364-B7B7-DDF56B6FD75E}" srcOrd="0" destOrd="0" presId="urn:microsoft.com/office/officeart/2005/8/layout/process1"/>
    <dgm:cxn modelId="{CCE910CD-C26B-4414-B6FB-CADEAD072478}" type="presOf" srcId="{537A6AC1-49BA-42BB-86BD-9FAAC13EBC0D}" destId="{0D709324-82F3-4318-B949-1D4AA002CC9B}" srcOrd="0" destOrd="0" presId="urn:microsoft.com/office/officeart/2005/8/layout/process1"/>
    <dgm:cxn modelId="{39B173E2-DF85-4A4B-AB9B-09AEC076C7A8}" srcId="{58ABB347-2941-4EEA-86B1-AFCE0D43795A}" destId="{82B914DC-66CD-43B2-BB30-4EC7CDADA453}" srcOrd="2" destOrd="0" parTransId="{54B51180-D83E-4745-96AE-2706B24C0BC7}" sibTransId="{5E902819-F013-4F0A-92F1-8F11EA43769D}"/>
    <dgm:cxn modelId="{6E92844E-C2EC-42A8-B485-475572E8F80F}" type="presOf" srcId="{58ABB347-2941-4EEA-86B1-AFCE0D43795A}" destId="{A767765F-F9CB-4F17-BD10-A6A295B06775}" srcOrd="0" destOrd="0" presId="urn:microsoft.com/office/officeart/2005/8/layout/process1"/>
    <dgm:cxn modelId="{5257F8ED-0AD5-4C4C-8189-19F26E899A01}" type="presOf" srcId="{CAB2EEAF-C37F-4964-8039-D90E10F790A7}" destId="{A0CCE51E-1512-4B26-8BEC-7D34F449A978}" srcOrd="1" destOrd="0" presId="urn:microsoft.com/office/officeart/2005/8/layout/process1"/>
    <dgm:cxn modelId="{6D253AC0-E9A8-4C46-965F-0EFEFE21C9E6}" srcId="{58ABB347-2941-4EEA-86B1-AFCE0D43795A}" destId="{537A6AC1-49BA-42BB-86BD-9FAAC13EBC0D}" srcOrd="0" destOrd="0" parTransId="{67888C06-00B9-4DB7-930A-F911414DF789}" sibTransId="{CAB2EEAF-C37F-4964-8039-D90E10F790A7}"/>
    <dgm:cxn modelId="{3D98BE85-90C7-4DAC-B1AB-5C05A45694E1}" type="presParOf" srcId="{A767765F-F9CB-4F17-BD10-A6A295B06775}" destId="{0D709324-82F3-4318-B949-1D4AA002CC9B}" srcOrd="0" destOrd="0" presId="urn:microsoft.com/office/officeart/2005/8/layout/process1"/>
    <dgm:cxn modelId="{99FD58A2-679B-481B-9B53-B228D0762D2B}" type="presParOf" srcId="{A767765F-F9CB-4F17-BD10-A6A295B06775}" destId="{837E3A32-D500-4364-B7B7-DDF56B6FD75E}" srcOrd="1" destOrd="0" presId="urn:microsoft.com/office/officeart/2005/8/layout/process1"/>
    <dgm:cxn modelId="{380FF252-CDF1-4FAD-B657-04EECB320EED}" type="presParOf" srcId="{837E3A32-D500-4364-B7B7-DDF56B6FD75E}" destId="{A0CCE51E-1512-4B26-8BEC-7D34F449A978}" srcOrd="0" destOrd="0" presId="urn:microsoft.com/office/officeart/2005/8/layout/process1"/>
    <dgm:cxn modelId="{A6C59CA5-002D-4E53-AB26-9E6F69BEBCA4}" type="presParOf" srcId="{A767765F-F9CB-4F17-BD10-A6A295B06775}" destId="{898499BF-4708-4F2E-8A26-4E5ECC7211B9}" srcOrd="2" destOrd="0" presId="urn:microsoft.com/office/officeart/2005/8/layout/process1"/>
    <dgm:cxn modelId="{9FAAC424-77D6-403A-9492-7E76EC2DADC6}" type="presParOf" srcId="{A767765F-F9CB-4F17-BD10-A6A295B06775}" destId="{42B41B51-3BDD-44FE-A152-CFCFE2A9F3D8}" srcOrd="3" destOrd="0" presId="urn:microsoft.com/office/officeart/2005/8/layout/process1"/>
    <dgm:cxn modelId="{BA26FD7B-7A6E-44EC-8583-4297C76C1AC3}" type="presParOf" srcId="{42B41B51-3BDD-44FE-A152-CFCFE2A9F3D8}" destId="{4269D38E-B909-4B9E-A8E2-BBCB121DF005}" srcOrd="0" destOrd="0" presId="urn:microsoft.com/office/officeart/2005/8/layout/process1"/>
    <dgm:cxn modelId="{9B3FDA68-CB95-4C50-84B6-EA8EDA949DBB}" type="presParOf" srcId="{A767765F-F9CB-4F17-BD10-A6A295B06775}" destId="{9ED711BC-8500-448D-9357-FDD005E559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3D5C9B-369F-498B-80C7-26CE72285B34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5791-0423-4438-9BB2-7AAF59E65E32}">
      <dgm:prSet phldrT="[Текст]"/>
      <dgm:spPr/>
      <dgm:t>
        <a:bodyPr/>
        <a:lstStyle/>
        <a:p>
          <a:r>
            <a:rPr lang="ru-RU" dirty="0" smtClean="0"/>
            <a:t>Ответственный организатор ОО</a:t>
          </a:r>
          <a:endParaRPr lang="ru-RU" dirty="0"/>
        </a:p>
      </dgm:t>
    </dgm:pt>
    <dgm:pt modelId="{65F2FD69-5EB0-4E6E-811A-F9532DEE8579}" type="parTrans" cxnId="{E7976DBB-5788-45CA-9ADF-C3A30569DECB}">
      <dgm:prSet/>
      <dgm:spPr/>
      <dgm:t>
        <a:bodyPr/>
        <a:lstStyle/>
        <a:p>
          <a:endParaRPr lang="ru-RU"/>
        </a:p>
      </dgm:t>
    </dgm:pt>
    <dgm:pt modelId="{884E519B-FC23-41C6-9200-EE9396691ACE}" type="sibTrans" cxnId="{E7976DBB-5788-45CA-9ADF-C3A30569DECB}">
      <dgm:prSet/>
      <dgm:spPr/>
      <dgm:t>
        <a:bodyPr/>
        <a:lstStyle/>
        <a:p>
          <a:endParaRPr lang="ru-RU"/>
        </a:p>
      </dgm:t>
    </dgm:pt>
    <dgm:pt modelId="{90A361A3-4E84-4DF4-BCC5-43C1C99A8F96}">
      <dgm:prSet phldrT="[Текст]" custT="1"/>
      <dgm:spPr/>
      <dgm:t>
        <a:bodyPr tIns="72000"/>
        <a:lstStyle/>
        <a:p>
          <a:pPr algn="just"/>
          <a:r>
            <a:rPr lang="ru-RU" sz="1400" u="none" dirty="0" smtClean="0"/>
            <a:t>Выдает </a:t>
          </a:r>
          <a:r>
            <a:rPr lang="ru-RU" sz="1400" u="sng" dirty="0" smtClean="0"/>
            <a:t>экзаменатору-собеседнику</a:t>
          </a:r>
          <a:r>
            <a:rPr lang="ru-RU" sz="1400" u="none" dirty="0" smtClean="0"/>
            <a:t>:</a:t>
          </a:r>
          <a:endParaRPr lang="ru-RU" sz="1400" dirty="0"/>
        </a:p>
      </dgm:t>
    </dgm:pt>
    <dgm:pt modelId="{011719F6-F639-474E-9A87-DA83CA3E2968}" type="parTrans" cxnId="{82B51CFD-4418-43C4-AD1C-60D0F35C8AA9}">
      <dgm:prSet/>
      <dgm:spPr/>
      <dgm:t>
        <a:bodyPr/>
        <a:lstStyle/>
        <a:p>
          <a:endParaRPr lang="ru-RU"/>
        </a:p>
      </dgm:t>
    </dgm:pt>
    <dgm:pt modelId="{1DCF7D57-0D5B-4903-B5D8-01688A2C5464}" type="sibTrans" cxnId="{82B51CFD-4418-43C4-AD1C-60D0F35C8AA9}">
      <dgm:prSet/>
      <dgm:spPr/>
      <dgm:t>
        <a:bodyPr/>
        <a:lstStyle/>
        <a:p>
          <a:endParaRPr lang="ru-RU"/>
        </a:p>
      </dgm:t>
    </dgm:pt>
    <dgm:pt modelId="{A7468DA4-012B-4C67-A1F8-2353F8B79D52}">
      <dgm:prSet custT="1"/>
      <dgm:spPr/>
      <dgm:t>
        <a:bodyPr tIns="72000"/>
        <a:lstStyle/>
        <a:p>
          <a:r>
            <a:rPr lang="ru-RU" sz="1400" dirty="0" smtClean="0"/>
            <a:t>ведомость учета проведения ИС в аудитории, где фиксируется время начала и окончания ответа каждого участника (ИС-02);</a:t>
          </a:r>
          <a:endParaRPr lang="ru-RU" sz="1400" dirty="0"/>
        </a:p>
      </dgm:t>
    </dgm:pt>
    <dgm:pt modelId="{2FA96B13-1589-43F2-939C-75B06C8884DA}" type="parTrans" cxnId="{5737F0AB-58EA-4D45-BB47-9873F11E8080}">
      <dgm:prSet/>
      <dgm:spPr/>
      <dgm:t>
        <a:bodyPr/>
        <a:lstStyle/>
        <a:p>
          <a:endParaRPr lang="ru-RU"/>
        </a:p>
      </dgm:t>
    </dgm:pt>
    <dgm:pt modelId="{B127DE28-332E-4F86-A0B1-C59A3B033556}" type="sibTrans" cxnId="{5737F0AB-58EA-4D45-BB47-9873F11E8080}">
      <dgm:prSet/>
      <dgm:spPr/>
      <dgm:t>
        <a:bodyPr/>
        <a:lstStyle/>
        <a:p>
          <a:endParaRPr lang="ru-RU"/>
        </a:p>
      </dgm:t>
    </dgm:pt>
    <dgm:pt modelId="{FEC5B259-65D1-4D38-929D-D5CD74BD7E04}">
      <dgm:prSet custT="1"/>
      <dgm:spPr/>
      <dgm:t>
        <a:bodyPr tIns="72000"/>
        <a:lstStyle/>
        <a:p>
          <a:r>
            <a:rPr lang="ru-RU" sz="1400" u="none" dirty="0" smtClean="0"/>
            <a:t>Выдает </a:t>
          </a:r>
          <a:r>
            <a:rPr lang="ru-RU" sz="1400" u="sng" dirty="0" smtClean="0"/>
            <a:t>эксперту</a:t>
          </a:r>
          <a:r>
            <a:rPr lang="ru-RU" sz="1400" u="none" dirty="0" smtClean="0"/>
            <a:t>:</a:t>
          </a:r>
          <a:endParaRPr lang="ru-RU" sz="1400" dirty="0"/>
        </a:p>
      </dgm:t>
    </dgm:pt>
    <dgm:pt modelId="{E1F0D5F0-864F-4E4B-A124-6A0A35883E94}" type="parTrans" cxnId="{EFE68A82-EE66-4160-92B2-C4A827723F7A}">
      <dgm:prSet/>
      <dgm:spPr/>
      <dgm:t>
        <a:bodyPr/>
        <a:lstStyle/>
        <a:p>
          <a:endParaRPr lang="ru-RU"/>
        </a:p>
      </dgm:t>
    </dgm:pt>
    <dgm:pt modelId="{2637EDDA-65EF-4DD5-8013-B5AF548D07D3}" type="sibTrans" cxnId="{EFE68A82-EE66-4160-92B2-C4A827723F7A}">
      <dgm:prSet/>
      <dgm:spPr/>
      <dgm:t>
        <a:bodyPr/>
        <a:lstStyle/>
        <a:p>
          <a:endParaRPr lang="ru-RU"/>
        </a:p>
      </dgm:t>
    </dgm:pt>
    <dgm:pt modelId="{28D47A78-B5F4-4F7F-A9BE-5376B720F996}">
      <dgm:prSet custT="1"/>
      <dgm:spPr/>
      <dgm:t>
        <a:bodyPr tIns="72000"/>
        <a:lstStyle/>
        <a:p>
          <a:r>
            <a:rPr lang="ru-RU" sz="1400" dirty="0" smtClean="0"/>
            <a:t>протокол эксперта (ИС-03);</a:t>
          </a:r>
          <a:endParaRPr lang="ru-RU" sz="1400" dirty="0"/>
        </a:p>
      </dgm:t>
    </dgm:pt>
    <dgm:pt modelId="{A3182682-1213-4735-A4F9-3AB6931502CC}" type="parTrans" cxnId="{AEBBE8EE-D19E-4791-BF19-E2629F56C161}">
      <dgm:prSet/>
      <dgm:spPr/>
      <dgm:t>
        <a:bodyPr/>
        <a:lstStyle/>
        <a:p>
          <a:endParaRPr lang="ru-RU"/>
        </a:p>
      </dgm:t>
    </dgm:pt>
    <dgm:pt modelId="{47EB3A92-CC91-4D70-A7E3-6CBFAE5CB310}" type="sibTrans" cxnId="{AEBBE8EE-D19E-4791-BF19-E2629F56C161}">
      <dgm:prSet/>
      <dgm:spPr/>
      <dgm:t>
        <a:bodyPr/>
        <a:lstStyle/>
        <a:p>
          <a:endParaRPr lang="ru-RU"/>
        </a:p>
      </dgm:t>
    </dgm:pt>
    <dgm:pt modelId="{45C1918D-910B-46C8-96E3-F17A12DBDD1F}">
      <dgm:prSet custT="1"/>
      <dgm:spPr/>
      <dgm:t>
        <a:bodyPr tIns="72000"/>
        <a:lstStyle/>
        <a:p>
          <a:r>
            <a:rPr lang="ru-RU" sz="1400" dirty="0" smtClean="0"/>
            <a:t>Выдает </a:t>
          </a:r>
          <a:r>
            <a:rPr lang="ru-RU" sz="1400" u="sng" dirty="0" smtClean="0"/>
            <a:t>организаторам вне аудитории</a:t>
          </a:r>
          <a:r>
            <a:rPr lang="ru-RU" sz="1400" dirty="0" smtClean="0"/>
            <a:t>:</a:t>
          </a:r>
          <a:endParaRPr lang="ru-RU" sz="1400" dirty="0"/>
        </a:p>
      </dgm:t>
    </dgm:pt>
    <dgm:pt modelId="{C56F8AC3-6ED8-49F7-BA5C-BE70F1C0F281}" type="parTrans" cxnId="{DBF77945-077E-4F05-BB4D-E13929D0D722}">
      <dgm:prSet/>
      <dgm:spPr/>
      <dgm:t>
        <a:bodyPr/>
        <a:lstStyle/>
        <a:p>
          <a:endParaRPr lang="ru-RU"/>
        </a:p>
      </dgm:t>
    </dgm:pt>
    <dgm:pt modelId="{7CACFEB1-329B-4E3D-8C12-0AC33355F11D}" type="sibTrans" cxnId="{DBF77945-077E-4F05-BB4D-E13929D0D722}">
      <dgm:prSet/>
      <dgm:spPr/>
      <dgm:t>
        <a:bodyPr/>
        <a:lstStyle/>
        <a:p>
          <a:endParaRPr lang="ru-RU"/>
        </a:p>
      </dgm:t>
    </dgm:pt>
    <dgm:pt modelId="{41FB1832-B5D4-4F3D-96E6-B41A3CF5AFD6}">
      <dgm:prSet custT="1"/>
      <dgm:spPr/>
      <dgm:t>
        <a:bodyPr tIns="72000"/>
        <a:lstStyle/>
        <a:p>
          <a:r>
            <a:rPr lang="ru-RU" sz="1400" dirty="0" smtClean="0"/>
            <a:t>списки участников ИС (ИС-01).</a:t>
          </a:r>
          <a:endParaRPr lang="ru-RU" sz="1400" dirty="0"/>
        </a:p>
      </dgm:t>
    </dgm:pt>
    <dgm:pt modelId="{6CBC36ED-36B0-4539-8454-078B065E4C7A}" type="parTrans" cxnId="{D3BEE1D8-E3CE-4D6B-90EE-EE6967AEA171}">
      <dgm:prSet/>
      <dgm:spPr/>
      <dgm:t>
        <a:bodyPr/>
        <a:lstStyle/>
        <a:p>
          <a:endParaRPr lang="ru-RU"/>
        </a:p>
      </dgm:t>
    </dgm:pt>
    <dgm:pt modelId="{AD5CC2FA-9462-451F-955A-04ABA42E5B1D}" type="sibTrans" cxnId="{D3BEE1D8-E3CE-4D6B-90EE-EE6967AEA171}">
      <dgm:prSet/>
      <dgm:spPr/>
      <dgm:t>
        <a:bodyPr/>
        <a:lstStyle/>
        <a:p>
          <a:endParaRPr lang="ru-RU"/>
        </a:p>
      </dgm:t>
    </dgm:pt>
    <dgm:pt modelId="{EB79C1EA-E188-4447-B6AE-F18D9A40A520}">
      <dgm:prSet custT="1"/>
      <dgm:spPr/>
      <dgm:t>
        <a:bodyPr tIns="72000"/>
        <a:lstStyle/>
        <a:p>
          <a:r>
            <a:rPr lang="ru-RU" sz="1400" dirty="0" smtClean="0"/>
            <a:t>По окончании ИС принимает:</a:t>
          </a:r>
          <a:endParaRPr lang="ru-RU" sz="1400" dirty="0"/>
        </a:p>
      </dgm:t>
    </dgm:pt>
    <dgm:pt modelId="{601E0E42-B1E3-4FEB-BBE2-9C3169F77395}" type="parTrans" cxnId="{CE9D276F-37E1-4B5E-A799-B8C600999409}">
      <dgm:prSet/>
      <dgm:spPr/>
      <dgm:t>
        <a:bodyPr/>
        <a:lstStyle/>
        <a:p>
          <a:endParaRPr lang="ru-RU"/>
        </a:p>
      </dgm:t>
    </dgm:pt>
    <dgm:pt modelId="{1A7C4CE1-83DF-4A66-9D83-A9ADD6B7916D}" type="sibTrans" cxnId="{CE9D276F-37E1-4B5E-A799-B8C600999409}">
      <dgm:prSet/>
      <dgm:spPr/>
      <dgm:t>
        <a:bodyPr/>
        <a:lstStyle/>
        <a:p>
          <a:endParaRPr lang="ru-RU"/>
        </a:p>
      </dgm:t>
    </dgm:pt>
    <dgm:pt modelId="{C504802E-8804-4BF5-95E2-D0AFEAAFF2D7}">
      <dgm:prSet custT="1"/>
      <dgm:spPr/>
      <dgm:t>
        <a:bodyPr tIns="72000"/>
        <a:lstStyle/>
        <a:p>
          <a:r>
            <a:rPr lang="ru-RU" sz="1400" dirty="0" smtClean="0"/>
            <a:t> </a:t>
          </a:r>
          <a:r>
            <a:rPr lang="ru-RU" sz="1400" u="sng" dirty="0" smtClean="0"/>
            <a:t>от экзаменатора-собеседника</a:t>
          </a:r>
          <a:r>
            <a:rPr lang="ru-RU" sz="1400" u="none" dirty="0" smtClean="0"/>
            <a:t> </a:t>
          </a:r>
          <a:r>
            <a:rPr lang="ru-RU" sz="1400" dirty="0" smtClean="0"/>
            <a:t>- бланки ИС всех распределенных в аудиторию участников, ведомость учета проведения ИС; материалы, использованные для проведения ИС; протоколы эксперта, ведомость коррекции персональных данных;</a:t>
          </a:r>
          <a:endParaRPr lang="ru-RU" sz="1400" dirty="0"/>
        </a:p>
      </dgm:t>
    </dgm:pt>
    <dgm:pt modelId="{2B3AFE7C-101E-4900-B958-DF3DBE77AA23}" type="parTrans" cxnId="{FE67B1EE-F22A-470E-9D9A-8B93D718A009}">
      <dgm:prSet/>
      <dgm:spPr/>
      <dgm:t>
        <a:bodyPr/>
        <a:lstStyle/>
        <a:p>
          <a:endParaRPr lang="ru-RU"/>
        </a:p>
      </dgm:t>
    </dgm:pt>
    <dgm:pt modelId="{0DCAA8C1-5884-467C-A8D7-C5FCC2BA5EE8}" type="sibTrans" cxnId="{FE67B1EE-F22A-470E-9D9A-8B93D718A009}">
      <dgm:prSet/>
      <dgm:spPr/>
      <dgm:t>
        <a:bodyPr/>
        <a:lstStyle/>
        <a:p>
          <a:endParaRPr lang="ru-RU"/>
        </a:p>
      </dgm:t>
    </dgm:pt>
    <dgm:pt modelId="{98846930-7531-4FAA-9994-C200B9AAE6F8}">
      <dgm:prSet custT="1"/>
      <dgm:spPr/>
      <dgm:t>
        <a:bodyPr tIns="72000"/>
        <a:lstStyle/>
        <a:p>
          <a:r>
            <a:rPr lang="ru-RU" sz="1400" u="sng" dirty="0" smtClean="0"/>
            <a:t>от технического специалиста </a:t>
          </a:r>
          <a:r>
            <a:rPr lang="ru-RU" sz="1400" dirty="0" smtClean="0"/>
            <a:t>- аудиозаписи ответов участников ИС.</a:t>
          </a:r>
          <a:endParaRPr lang="ru-RU" sz="1400" dirty="0"/>
        </a:p>
      </dgm:t>
    </dgm:pt>
    <dgm:pt modelId="{40AE392E-AC25-42AC-86A9-8CE409EDF8F5}" type="parTrans" cxnId="{4F337BE2-9027-4724-A55E-E307DD578B29}">
      <dgm:prSet/>
      <dgm:spPr/>
      <dgm:t>
        <a:bodyPr/>
        <a:lstStyle/>
        <a:p>
          <a:endParaRPr lang="ru-RU"/>
        </a:p>
      </dgm:t>
    </dgm:pt>
    <dgm:pt modelId="{AAE29F36-C4FD-4A5F-B3E0-FD7F03C1B099}" type="sibTrans" cxnId="{4F337BE2-9027-4724-A55E-E307DD578B29}">
      <dgm:prSet/>
      <dgm:spPr/>
      <dgm:t>
        <a:bodyPr/>
        <a:lstStyle/>
        <a:p>
          <a:endParaRPr lang="ru-RU"/>
        </a:p>
      </dgm:t>
    </dgm:pt>
    <dgm:pt modelId="{52694E2D-7F5E-427A-84DD-1CF4CA0E5D3C}">
      <dgm:prSet custT="1"/>
      <dgm:spPr/>
      <dgm:t>
        <a:bodyPr tIns="72000"/>
        <a:lstStyle/>
        <a:p>
          <a:r>
            <a:rPr lang="ru-RU" sz="1400" dirty="0" smtClean="0"/>
            <a:t>в течение 5 рабочих дней с даты проведения ИС направляет в МОУО упакованные в возвратный доставочный пакет персонифицированные бланки ИС с проставленными результатами, </a:t>
          </a:r>
          <a:endParaRPr lang="ru-RU" sz="1400" dirty="0"/>
        </a:p>
      </dgm:t>
    </dgm:pt>
    <dgm:pt modelId="{974A2AF7-14CE-4373-B1BB-08391D94132F}" type="parTrans" cxnId="{8E83C457-6D4D-4D1B-94D9-9CE6FE4CB66A}">
      <dgm:prSet/>
      <dgm:spPr/>
      <dgm:t>
        <a:bodyPr/>
        <a:lstStyle/>
        <a:p>
          <a:endParaRPr lang="ru-RU"/>
        </a:p>
      </dgm:t>
    </dgm:pt>
    <dgm:pt modelId="{2787499D-C1B0-4C27-BF53-9B72C572E4C6}" type="sibTrans" cxnId="{8E83C457-6D4D-4D1B-94D9-9CE6FE4CB66A}">
      <dgm:prSet/>
      <dgm:spPr/>
      <dgm:t>
        <a:bodyPr/>
        <a:lstStyle/>
        <a:p>
          <a:endParaRPr lang="ru-RU"/>
        </a:p>
      </dgm:t>
    </dgm:pt>
    <dgm:pt modelId="{5C2E7136-D2EC-44E3-BDF1-BF80B1BA953E}">
      <dgm:prSet custT="1"/>
      <dgm:spPr/>
      <dgm:t>
        <a:bodyPr tIns="72000"/>
        <a:lstStyle/>
        <a:p>
          <a:r>
            <a:rPr lang="ru-RU" sz="1400" dirty="0" smtClean="0"/>
            <a:t>персонифицированные бланки участников ИС, которые распределены в данную аудиторию;</a:t>
          </a:r>
          <a:endParaRPr lang="ru-RU" sz="1400" dirty="0"/>
        </a:p>
      </dgm:t>
    </dgm:pt>
    <dgm:pt modelId="{34EBC0E4-D2BC-40D2-A5A4-0F3410D906AE}" type="parTrans" cxnId="{A96CDA45-2AB5-4F3C-8C41-BA12133C7BBC}">
      <dgm:prSet/>
      <dgm:spPr/>
      <dgm:t>
        <a:bodyPr/>
        <a:lstStyle/>
        <a:p>
          <a:endParaRPr lang="ru-RU"/>
        </a:p>
      </dgm:t>
    </dgm:pt>
    <dgm:pt modelId="{0B9A7404-9F7E-4A0D-BECC-C8176C0E4C38}" type="sibTrans" cxnId="{A96CDA45-2AB5-4F3C-8C41-BA12133C7BBC}">
      <dgm:prSet/>
      <dgm:spPr/>
      <dgm:t>
        <a:bodyPr/>
        <a:lstStyle/>
        <a:p>
          <a:endParaRPr lang="ru-RU"/>
        </a:p>
      </dgm:t>
    </dgm:pt>
    <dgm:pt modelId="{9C538C56-4F92-4FE6-9B4B-144F1FBC5D2B}">
      <dgm:prSet custT="1"/>
      <dgm:spPr/>
      <dgm:t>
        <a:bodyPr tIns="72000"/>
        <a:lstStyle/>
        <a:p>
          <a:r>
            <a:rPr lang="ru-RU" sz="1400" dirty="0" smtClean="0"/>
            <a:t>ведомость коррекции персональных данных (ИС-07).</a:t>
          </a:r>
          <a:endParaRPr lang="ru-RU" sz="1400" dirty="0"/>
        </a:p>
      </dgm:t>
    </dgm:pt>
    <dgm:pt modelId="{B5464239-D7D5-4A40-937F-4C1CDE9D7465}" type="parTrans" cxnId="{092F47E2-7F52-4FAD-9ED3-F72C1898B54D}">
      <dgm:prSet/>
      <dgm:spPr/>
      <dgm:t>
        <a:bodyPr/>
        <a:lstStyle/>
        <a:p>
          <a:endParaRPr lang="ru-RU"/>
        </a:p>
      </dgm:t>
    </dgm:pt>
    <dgm:pt modelId="{46770882-0212-4DCC-A61F-6B5D984912D3}" type="sibTrans" cxnId="{092F47E2-7F52-4FAD-9ED3-F72C1898B54D}">
      <dgm:prSet/>
      <dgm:spPr/>
      <dgm:t>
        <a:bodyPr/>
        <a:lstStyle/>
        <a:p>
          <a:endParaRPr lang="ru-RU"/>
        </a:p>
      </dgm:t>
    </dgm:pt>
    <dgm:pt modelId="{B8992EB7-CFAA-4262-881A-E299FB0440EA}">
      <dgm:prSet custT="1"/>
      <dgm:spPr/>
      <dgm:t>
        <a:bodyPr tIns="72000"/>
        <a:lstStyle/>
        <a:p>
          <a:r>
            <a:rPr lang="ru-RU" sz="1400" dirty="0" smtClean="0"/>
            <a:t>критерии оценивания;</a:t>
          </a:r>
          <a:endParaRPr lang="ru-RU" sz="1400" dirty="0"/>
        </a:p>
      </dgm:t>
    </dgm:pt>
    <dgm:pt modelId="{9146A409-588E-42C6-BDB2-23F503B529FC}" type="parTrans" cxnId="{FE2CAC7E-C256-40CA-AFB2-3D74C94AAF98}">
      <dgm:prSet/>
      <dgm:spPr/>
      <dgm:t>
        <a:bodyPr/>
        <a:lstStyle/>
        <a:p>
          <a:endParaRPr lang="ru-RU"/>
        </a:p>
      </dgm:t>
    </dgm:pt>
    <dgm:pt modelId="{3CB561FF-0FCB-49F9-9653-B5205F310385}" type="sibTrans" cxnId="{FE2CAC7E-C256-40CA-AFB2-3D74C94AAF98}">
      <dgm:prSet/>
      <dgm:spPr/>
      <dgm:t>
        <a:bodyPr/>
        <a:lstStyle/>
        <a:p>
          <a:endParaRPr lang="ru-RU"/>
        </a:p>
      </dgm:t>
    </dgm:pt>
    <dgm:pt modelId="{48F7B789-DD95-4147-AF59-E263C34C7830}">
      <dgm:prSet phldrT="[Текст]" custT="1"/>
      <dgm:spPr/>
      <dgm:t>
        <a:bodyPr tIns="72000"/>
        <a:lstStyle/>
        <a:p>
          <a:pPr algn="just"/>
          <a:r>
            <a:rPr lang="ru-RU" sz="1400" dirty="0" smtClean="0"/>
            <a:t>В 08:00 получает от технического специалиста КИМ, проводит инструктаж для членов комиссий (комиссии) по проведению и проверке.</a:t>
          </a:r>
          <a:endParaRPr lang="ru-RU" sz="1400" dirty="0"/>
        </a:p>
      </dgm:t>
    </dgm:pt>
    <dgm:pt modelId="{271C0850-1625-41BF-AED3-56F5E34001CD}" type="parTrans" cxnId="{05182C62-004A-41CE-A145-C688F116A632}">
      <dgm:prSet/>
      <dgm:spPr/>
      <dgm:t>
        <a:bodyPr/>
        <a:lstStyle/>
        <a:p>
          <a:endParaRPr lang="ru-RU"/>
        </a:p>
      </dgm:t>
    </dgm:pt>
    <dgm:pt modelId="{DEE383C7-A3BA-4002-A35D-8BE6AC573271}" type="sibTrans" cxnId="{05182C62-004A-41CE-A145-C688F116A632}">
      <dgm:prSet/>
      <dgm:spPr/>
      <dgm:t>
        <a:bodyPr/>
        <a:lstStyle/>
        <a:p>
          <a:endParaRPr lang="ru-RU"/>
        </a:p>
      </dgm:t>
    </dgm:pt>
    <dgm:pt modelId="{BDBE96CE-C6B5-40F8-B070-90A4AA027A88}">
      <dgm:prSet custT="1"/>
      <dgm:spPr/>
      <dgm:t>
        <a:bodyPr tIns="72000"/>
        <a:lstStyle/>
        <a:p>
          <a:r>
            <a:rPr lang="ru-RU" sz="1400" dirty="0" smtClean="0"/>
            <a:t>КИМ;</a:t>
          </a:r>
          <a:endParaRPr lang="ru-RU" sz="1400" dirty="0"/>
        </a:p>
      </dgm:t>
    </dgm:pt>
    <dgm:pt modelId="{EDE8B6DE-3F52-4538-9F9F-758DD15C07DA}" type="parTrans" cxnId="{6395EFD1-2DC6-4956-A1F8-AFF4687FAE4F}">
      <dgm:prSet/>
      <dgm:spPr/>
      <dgm:t>
        <a:bodyPr/>
        <a:lstStyle/>
        <a:p>
          <a:endParaRPr lang="ru-RU"/>
        </a:p>
      </dgm:t>
    </dgm:pt>
    <dgm:pt modelId="{EB34852B-DDD5-4772-8CE0-ADE78069DFFA}" type="sibTrans" cxnId="{6395EFD1-2DC6-4956-A1F8-AFF4687FAE4F}">
      <dgm:prSet/>
      <dgm:spPr/>
      <dgm:t>
        <a:bodyPr/>
        <a:lstStyle/>
        <a:p>
          <a:endParaRPr lang="ru-RU"/>
        </a:p>
      </dgm:t>
    </dgm:pt>
    <dgm:pt modelId="{826EA046-6081-4350-B25B-E976960A9509}">
      <dgm:prSet custT="1"/>
      <dgm:spPr/>
      <dgm:t>
        <a:bodyPr tIns="72000"/>
        <a:lstStyle/>
        <a:p>
          <a:r>
            <a:rPr lang="ru-RU" sz="1400" dirty="0" smtClean="0"/>
            <a:t>специализированную форму черновика эксперта (ИС-04);</a:t>
          </a:r>
          <a:endParaRPr lang="ru-RU" sz="1400" dirty="0"/>
        </a:p>
      </dgm:t>
    </dgm:pt>
    <dgm:pt modelId="{68382B43-3809-4596-81D6-3AF4B611C63B}" type="parTrans" cxnId="{8E97BE07-DA18-468F-9980-CBDF1A6D1DBC}">
      <dgm:prSet/>
      <dgm:spPr/>
      <dgm:t>
        <a:bodyPr/>
        <a:lstStyle/>
        <a:p>
          <a:endParaRPr lang="ru-RU"/>
        </a:p>
      </dgm:t>
    </dgm:pt>
    <dgm:pt modelId="{FFCDF8DB-59A6-4D86-9C98-010D22D1DB86}" type="sibTrans" cxnId="{8E97BE07-DA18-468F-9980-CBDF1A6D1DBC}">
      <dgm:prSet/>
      <dgm:spPr/>
      <dgm:t>
        <a:bodyPr/>
        <a:lstStyle/>
        <a:p>
          <a:endParaRPr lang="ru-RU"/>
        </a:p>
      </dgm:t>
    </dgm:pt>
    <dgm:pt modelId="{97BBB4CE-178A-49F6-8AA9-394BAB12A493}">
      <dgm:prSet custT="1"/>
      <dgm:spPr/>
      <dgm:t>
        <a:bodyPr tIns="72000"/>
        <a:lstStyle/>
        <a:p>
          <a:r>
            <a:rPr lang="ru-RU" sz="1400" dirty="0" smtClean="0"/>
            <a:t>КИМ;</a:t>
          </a:r>
          <a:endParaRPr lang="ru-RU" sz="1400" dirty="0"/>
        </a:p>
      </dgm:t>
    </dgm:pt>
    <dgm:pt modelId="{EC05C9C8-9818-4A78-87DE-147A6B8F8DB4}" type="parTrans" cxnId="{9B12D4B8-0176-4009-A16F-100E027C8341}">
      <dgm:prSet/>
      <dgm:spPr/>
      <dgm:t>
        <a:bodyPr/>
        <a:lstStyle/>
        <a:p>
          <a:endParaRPr lang="ru-RU"/>
        </a:p>
      </dgm:t>
    </dgm:pt>
    <dgm:pt modelId="{B490DE50-2A1A-4E13-924D-F5EBB9F24329}" type="sibTrans" cxnId="{9B12D4B8-0176-4009-A16F-100E027C8341}">
      <dgm:prSet/>
      <dgm:spPr/>
      <dgm:t>
        <a:bodyPr/>
        <a:lstStyle/>
        <a:p>
          <a:endParaRPr lang="ru-RU"/>
        </a:p>
      </dgm:t>
    </dgm:pt>
    <dgm:pt modelId="{94D44192-66CD-4444-84E0-98CFF188D18E}">
      <dgm:prSet custT="1"/>
      <dgm:spPr/>
      <dgm:t>
        <a:bodyPr tIns="72000"/>
        <a:lstStyle/>
        <a:p>
          <a:r>
            <a:rPr lang="ru-RU" sz="1400" dirty="0" smtClean="0"/>
            <a:t>конверты для упаковки протоколов и персонифицированных бланков;</a:t>
          </a:r>
          <a:endParaRPr lang="ru-RU" sz="1400" dirty="0"/>
        </a:p>
      </dgm:t>
    </dgm:pt>
    <dgm:pt modelId="{EDC239A6-737C-488A-AE2C-995ECA79A4E6}" type="parTrans" cxnId="{FBEBAE03-5D8D-47CD-B630-4F4F1E44D1BB}">
      <dgm:prSet/>
      <dgm:spPr/>
      <dgm:t>
        <a:bodyPr/>
        <a:lstStyle/>
        <a:p>
          <a:endParaRPr lang="ru-RU"/>
        </a:p>
      </dgm:t>
    </dgm:pt>
    <dgm:pt modelId="{DEA99B28-33BF-4188-BE8E-23F6531D5F22}" type="sibTrans" cxnId="{FBEBAE03-5D8D-47CD-B630-4F4F1E44D1BB}">
      <dgm:prSet/>
      <dgm:spPr/>
      <dgm:t>
        <a:bodyPr/>
        <a:lstStyle/>
        <a:p>
          <a:endParaRPr lang="ru-RU"/>
        </a:p>
      </dgm:t>
    </dgm:pt>
    <dgm:pt modelId="{868124AB-7146-4D43-B983-0FC1F3DC66FE}">
      <dgm:prSet custT="1"/>
      <dgm:spPr/>
      <dgm:t>
        <a:bodyPr tIns="72000"/>
        <a:lstStyle/>
        <a:p>
          <a:r>
            <a:rPr lang="ru-RU" sz="1400" dirty="0" smtClean="0"/>
            <a:t>организовывает проверку ответов участников ИС.</a:t>
          </a:r>
          <a:endParaRPr lang="ru-RU" sz="1400" dirty="0"/>
        </a:p>
      </dgm:t>
    </dgm:pt>
    <dgm:pt modelId="{93C45659-2A06-4B70-AAA6-D7BF9CFF5953}" type="parTrans" cxnId="{A21A90BA-E6D6-4091-A04B-485A3DFFCA5B}">
      <dgm:prSet/>
      <dgm:spPr/>
      <dgm:t>
        <a:bodyPr/>
        <a:lstStyle/>
        <a:p>
          <a:endParaRPr lang="ru-RU"/>
        </a:p>
      </dgm:t>
    </dgm:pt>
    <dgm:pt modelId="{5200FBE6-51CC-4B3A-A4F3-DE331EB2D9B0}" type="sibTrans" cxnId="{A21A90BA-E6D6-4091-A04B-485A3DFFCA5B}">
      <dgm:prSet/>
      <dgm:spPr/>
      <dgm:t>
        <a:bodyPr/>
        <a:lstStyle/>
        <a:p>
          <a:endParaRPr lang="ru-RU"/>
        </a:p>
      </dgm:t>
    </dgm:pt>
    <dgm:pt modelId="{E5053729-D601-4C00-8435-92284B515F57}">
      <dgm:prSet custT="1"/>
      <dgm:spPr/>
      <dgm:t>
        <a:bodyPr tIns="72000"/>
        <a:lstStyle/>
        <a:p>
          <a:r>
            <a:rPr lang="ru-RU" sz="1400" dirty="0" smtClean="0"/>
            <a:t>передает все использованные при проведении материалы руководителю ОО на хранение.</a:t>
          </a:r>
          <a:endParaRPr lang="ru-RU" sz="1400" dirty="0"/>
        </a:p>
      </dgm:t>
    </dgm:pt>
    <dgm:pt modelId="{0C42A40C-B9E7-43C3-BFF8-D4A8125913C5}" type="parTrans" cxnId="{A18B7D0E-3061-4363-AD2F-79050F6D900C}">
      <dgm:prSet/>
      <dgm:spPr/>
      <dgm:t>
        <a:bodyPr/>
        <a:lstStyle/>
        <a:p>
          <a:endParaRPr lang="ru-RU"/>
        </a:p>
      </dgm:t>
    </dgm:pt>
    <dgm:pt modelId="{C4E6FE7B-E443-4E89-9E21-066FD5428E9A}" type="sibTrans" cxnId="{A18B7D0E-3061-4363-AD2F-79050F6D900C}">
      <dgm:prSet/>
      <dgm:spPr/>
      <dgm:t>
        <a:bodyPr/>
        <a:lstStyle/>
        <a:p>
          <a:endParaRPr lang="ru-RU"/>
        </a:p>
      </dgm:t>
    </dgm:pt>
    <dgm:pt modelId="{04E51F01-EF0B-4A4C-984A-06B15B2A329A}">
      <dgm:prSet custT="1"/>
      <dgm:spPr/>
      <dgm:t>
        <a:bodyPr tIns="72000"/>
        <a:lstStyle/>
        <a:p>
          <a:r>
            <a:rPr lang="ru-RU" sz="1400" dirty="0" smtClean="0"/>
            <a:t>в течение 2 рабочих дней направляет в МОУО ведомости коррекции персональных данных (при наличии).</a:t>
          </a:r>
          <a:endParaRPr lang="ru-RU" sz="1400" dirty="0"/>
        </a:p>
      </dgm:t>
    </dgm:pt>
    <dgm:pt modelId="{A5C0D643-75CB-4F7A-BD6C-B12F4A63655D}" type="parTrans" cxnId="{F8624ED0-890D-40F5-8447-D0D1488D63ED}">
      <dgm:prSet/>
      <dgm:spPr/>
      <dgm:t>
        <a:bodyPr/>
        <a:lstStyle/>
        <a:p>
          <a:endParaRPr lang="ru-RU"/>
        </a:p>
      </dgm:t>
    </dgm:pt>
    <dgm:pt modelId="{8A2FDE05-005A-48C2-8BE1-A019F02DE181}" type="sibTrans" cxnId="{F8624ED0-890D-40F5-8447-D0D1488D63ED}">
      <dgm:prSet/>
      <dgm:spPr/>
      <dgm:t>
        <a:bodyPr/>
        <a:lstStyle/>
        <a:p>
          <a:endParaRPr lang="ru-RU"/>
        </a:p>
      </dgm:t>
    </dgm:pt>
    <dgm:pt modelId="{377885EF-46DD-4BF7-A8CB-6F383D7AC355}" type="pres">
      <dgm:prSet presAssocID="{293D5C9B-369F-498B-80C7-26CE72285B3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3CDE8C-1A1A-4BAC-A184-49EEA99FBC87}" type="pres">
      <dgm:prSet presAssocID="{5D5E5791-0423-4438-9BB2-7AAF59E65E32}" presName="compositeNode" presStyleCnt="0">
        <dgm:presLayoutVars>
          <dgm:bulletEnabled val="1"/>
        </dgm:presLayoutVars>
      </dgm:prSet>
      <dgm:spPr/>
    </dgm:pt>
    <dgm:pt modelId="{A18D2EE3-C801-457C-877D-9D3012343CEA}" type="pres">
      <dgm:prSet presAssocID="{5D5E5791-0423-4438-9BB2-7AAF59E65E32}" presName="image" presStyleLbl="fgImgPlace1" presStyleIdx="0" presStyleCnt="1" custScaleX="44814" custScaleY="44297" custLinFactNeighborX="-33221" custLinFactNeighborY="418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E281EB07-F2C2-4203-82F8-5CC83EEFF9D3}" type="pres">
      <dgm:prSet presAssocID="{5D5E5791-0423-4438-9BB2-7AAF59E65E32}" presName="childNode" presStyleLbl="node1" presStyleIdx="0" presStyleCnt="1" custScaleX="113478" custScaleY="121134" custLinFactNeighborX="2878" custLinFactNeighborY="-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1892-9645-4DDD-A690-58993F46379A}" type="pres">
      <dgm:prSet presAssocID="{5D5E5791-0423-4438-9BB2-7AAF59E65E32}" presName="parentNode" presStyleLbl="revTx" presStyleIdx="0" presStyleCnt="1" custScaleX="71400" custLinFactNeighborX="-16145" custLinFactNeighborY="-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B64B5-7CB2-4D70-85C1-2ECA76584C5C}" type="presOf" srcId="{B8992EB7-CFAA-4262-881A-E299FB0440EA}" destId="{E281EB07-F2C2-4203-82F8-5CC83EEFF9D3}" srcOrd="0" destOrd="10" presId="urn:microsoft.com/office/officeart/2005/8/layout/hList2"/>
    <dgm:cxn modelId="{CE9D276F-37E1-4B5E-A799-B8C600999409}" srcId="{5D5E5791-0423-4438-9BB2-7AAF59E65E32}" destId="{EB79C1EA-E188-4447-B6AE-F18D9A40A520}" srcOrd="4" destOrd="0" parTransId="{601E0E42-B1E3-4FEB-BBE2-9C3169F77395}" sibTransId="{1A7C4CE1-83DF-4A66-9D83-A9ADD6B7916D}"/>
    <dgm:cxn modelId="{AA814E27-3643-4F0A-B8E4-BB0DD517FEFA}" type="presOf" srcId="{EB79C1EA-E188-4447-B6AE-F18D9A40A520}" destId="{E281EB07-F2C2-4203-82F8-5CC83EEFF9D3}" srcOrd="0" destOrd="14" presId="urn:microsoft.com/office/officeart/2005/8/layout/hList2"/>
    <dgm:cxn modelId="{70F5A328-F75B-4CC1-9DF2-5C3817258FA4}" type="presOf" srcId="{E5053729-D601-4C00-8435-92284B515F57}" destId="{E281EB07-F2C2-4203-82F8-5CC83EEFF9D3}" srcOrd="0" destOrd="20" presId="urn:microsoft.com/office/officeart/2005/8/layout/hList2"/>
    <dgm:cxn modelId="{05182C62-004A-41CE-A145-C688F116A632}" srcId="{5D5E5791-0423-4438-9BB2-7AAF59E65E32}" destId="{48F7B789-DD95-4147-AF59-E263C34C7830}" srcOrd="0" destOrd="0" parTransId="{271C0850-1625-41BF-AED3-56F5E34001CD}" sibTransId="{DEE383C7-A3BA-4002-A35D-8BE6AC573271}"/>
    <dgm:cxn modelId="{E40CE532-8A40-4E39-9A01-C0AF1E2253DB}" type="presOf" srcId="{868124AB-7146-4D43-B983-0FC1F3DC66FE}" destId="{E281EB07-F2C2-4203-82F8-5CC83EEFF9D3}" srcOrd="0" destOrd="17" presId="urn:microsoft.com/office/officeart/2005/8/layout/hList2"/>
    <dgm:cxn modelId="{5737F0AB-58EA-4D45-BB47-9873F11E8080}" srcId="{90A361A3-4E84-4DF4-BCC5-43C1C99A8F96}" destId="{A7468DA4-012B-4C67-A1F8-2353F8B79D52}" srcOrd="1" destOrd="0" parTransId="{2FA96B13-1589-43F2-939C-75B06C8884DA}" sibTransId="{B127DE28-332E-4F86-A0B1-C59A3B033556}"/>
    <dgm:cxn modelId="{00A0433B-120F-4127-9822-6AF3D8613250}" type="presOf" srcId="{5C2E7136-D2EC-44E3-BDF1-BF80B1BA953E}" destId="{E281EB07-F2C2-4203-82F8-5CC83EEFF9D3}" srcOrd="0" destOrd="4" presId="urn:microsoft.com/office/officeart/2005/8/layout/hList2"/>
    <dgm:cxn modelId="{508B9A78-70B4-4539-AF0D-DC6B5353706F}" type="presOf" srcId="{41FB1832-B5D4-4F3D-96E6-B41A3CF5AFD6}" destId="{E281EB07-F2C2-4203-82F8-5CC83EEFF9D3}" srcOrd="0" destOrd="13" presId="urn:microsoft.com/office/officeart/2005/8/layout/hList2"/>
    <dgm:cxn modelId="{0323331A-4A67-4ABD-9603-82F323556115}" type="presOf" srcId="{826EA046-6081-4350-B25B-E976960A9509}" destId="{E281EB07-F2C2-4203-82F8-5CC83EEFF9D3}" srcOrd="0" destOrd="9" presId="urn:microsoft.com/office/officeart/2005/8/layout/hList2"/>
    <dgm:cxn modelId="{B46D4F36-08E8-40A4-A592-A51AFDC1DFFA}" type="presOf" srcId="{C504802E-8804-4BF5-95E2-D0AFEAAFF2D7}" destId="{E281EB07-F2C2-4203-82F8-5CC83EEFF9D3}" srcOrd="0" destOrd="15" presId="urn:microsoft.com/office/officeart/2005/8/layout/hList2"/>
    <dgm:cxn modelId="{A21A90BA-E6D6-4091-A04B-485A3DFFCA5B}" srcId="{5D5E5791-0423-4438-9BB2-7AAF59E65E32}" destId="{868124AB-7146-4D43-B983-0FC1F3DC66FE}" srcOrd="5" destOrd="0" parTransId="{93C45659-2A06-4B70-AAA6-D7BF9CFF5953}" sibTransId="{5200FBE6-51CC-4B3A-A4F3-DE331EB2D9B0}"/>
    <dgm:cxn modelId="{A18B7D0E-3061-4363-AD2F-79050F6D900C}" srcId="{5D5E5791-0423-4438-9BB2-7AAF59E65E32}" destId="{E5053729-D601-4C00-8435-92284B515F57}" srcOrd="8" destOrd="0" parTransId="{0C42A40C-B9E7-43C3-BFF8-D4A8125913C5}" sibTransId="{C4E6FE7B-E443-4E89-9E21-066FD5428E9A}"/>
    <dgm:cxn modelId="{FE2CAC7E-C256-40CA-AFB2-3D74C94AAF98}" srcId="{FEC5B259-65D1-4D38-929D-D5CD74BD7E04}" destId="{B8992EB7-CFAA-4262-881A-E299FB0440EA}" srcOrd="3" destOrd="0" parTransId="{9146A409-588E-42C6-BDB2-23F503B529FC}" sibTransId="{3CB561FF-0FCB-49F9-9653-B5205F310385}"/>
    <dgm:cxn modelId="{82B51CFD-4418-43C4-AD1C-60D0F35C8AA9}" srcId="{5D5E5791-0423-4438-9BB2-7AAF59E65E32}" destId="{90A361A3-4E84-4DF4-BCC5-43C1C99A8F96}" srcOrd="1" destOrd="0" parTransId="{011719F6-F639-474E-9A87-DA83CA3E2968}" sibTransId="{1DCF7D57-0D5B-4903-B5D8-01688A2C5464}"/>
    <dgm:cxn modelId="{4F337BE2-9027-4724-A55E-E307DD578B29}" srcId="{EB79C1EA-E188-4447-B6AE-F18D9A40A520}" destId="{98846930-7531-4FAA-9994-C200B9AAE6F8}" srcOrd="1" destOrd="0" parTransId="{40AE392E-AC25-42AC-86A9-8CE409EDF8F5}" sibTransId="{AAE29F36-C4FD-4A5F-B3E0-FD7F03C1B099}"/>
    <dgm:cxn modelId="{EFE68A82-EE66-4160-92B2-C4A827723F7A}" srcId="{5D5E5791-0423-4438-9BB2-7AAF59E65E32}" destId="{FEC5B259-65D1-4D38-929D-D5CD74BD7E04}" srcOrd="2" destOrd="0" parTransId="{E1F0D5F0-864F-4E4B-A124-6A0A35883E94}" sibTransId="{2637EDDA-65EF-4DD5-8013-B5AF548D07D3}"/>
    <dgm:cxn modelId="{9B12D4B8-0176-4009-A16F-100E027C8341}" srcId="{FEC5B259-65D1-4D38-929D-D5CD74BD7E04}" destId="{97BBB4CE-178A-49F6-8AA9-394BAB12A493}" srcOrd="0" destOrd="0" parTransId="{EC05C9C8-9818-4A78-87DE-147A6B8F8DB4}" sibTransId="{B490DE50-2A1A-4E13-924D-F5EBB9F24329}"/>
    <dgm:cxn modelId="{329BE822-A20A-47A2-B53F-03804EB1FCE9}" type="presOf" srcId="{45C1918D-910B-46C8-96E3-F17A12DBDD1F}" destId="{E281EB07-F2C2-4203-82F8-5CC83EEFF9D3}" srcOrd="0" destOrd="12" presId="urn:microsoft.com/office/officeart/2005/8/layout/hList2"/>
    <dgm:cxn modelId="{FBEBAE03-5D8D-47CD-B630-4F4F1E44D1BB}" srcId="{FEC5B259-65D1-4D38-929D-D5CD74BD7E04}" destId="{94D44192-66CD-4444-84E0-98CFF188D18E}" srcOrd="4" destOrd="0" parTransId="{EDC239A6-737C-488A-AE2C-995ECA79A4E6}" sibTransId="{DEA99B28-33BF-4188-BE8E-23F6531D5F22}"/>
    <dgm:cxn modelId="{FE67B1EE-F22A-470E-9D9A-8B93D718A009}" srcId="{EB79C1EA-E188-4447-B6AE-F18D9A40A520}" destId="{C504802E-8804-4BF5-95E2-D0AFEAAFF2D7}" srcOrd="0" destOrd="0" parTransId="{2B3AFE7C-101E-4900-B958-DF3DBE77AA23}" sibTransId="{0DCAA8C1-5884-467C-A8D7-C5FCC2BA5EE8}"/>
    <dgm:cxn modelId="{38F18F86-E08B-4D91-9BAB-F398DE6A33F0}" type="presOf" srcId="{94D44192-66CD-4444-84E0-98CFF188D18E}" destId="{E281EB07-F2C2-4203-82F8-5CC83EEFF9D3}" srcOrd="0" destOrd="11" presId="urn:microsoft.com/office/officeart/2005/8/layout/hList2"/>
    <dgm:cxn modelId="{537F08AC-3F90-4176-8715-4EA1D63A35BD}" type="presOf" srcId="{293D5C9B-369F-498B-80C7-26CE72285B34}" destId="{377885EF-46DD-4BF7-A8CB-6F383D7AC355}" srcOrd="0" destOrd="0" presId="urn:microsoft.com/office/officeart/2005/8/layout/hList2"/>
    <dgm:cxn modelId="{8E83C457-6D4D-4D1B-94D9-9CE6FE4CB66A}" srcId="{5D5E5791-0423-4438-9BB2-7AAF59E65E32}" destId="{52694E2D-7F5E-427A-84DD-1CF4CA0E5D3C}" srcOrd="6" destOrd="0" parTransId="{974A2AF7-14CE-4373-B1BB-08391D94132F}" sibTransId="{2787499D-C1B0-4C27-BF53-9B72C572E4C6}"/>
    <dgm:cxn modelId="{092F47E2-7F52-4FAD-9ED3-F72C1898B54D}" srcId="{90A361A3-4E84-4DF4-BCC5-43C1C99A8F96}" destId="{9C538C56-4F92-4FE6-9B4B-144F1FBC5D2B}" srcOrd="3" destOrd="0" parTransId="{B5464239-D7D5-4A40-937F-4C1CDE9D7465}" sibTransId="{46770882-0212-4DCC-A61F-6B5D984912D3}"/>
    <dgm:cxn modelId="{770F4350-601B-4084-B045-9E257E953EAF}" type="presOf" srcId="{5D5E5791-0423-4438-9BB2-7AAF59E65E32}" destId="{66EA1892-9645-4DDD-A690-58993F46379A}" srcOrd="0" destOrd="0" presId="urn:microsoft.com/office/officeart/2005/8/layout/hList2"/>
    <dgm:cxn modelId="{8E97BE07-DA18-468F-9980-CBDF1A6D1DBC}" srcId="{FEC5B259-65D1-4D38-929D-D5CD74BD7E04}" destId="{826EA046-6081-4350-B25B-E976960A9509}" srcOrd="2" destOrd="0" parTransId="{68382B43-3809-4596-81D6-3AF4B611C63B}" sibTransId="{FFCDF8DB-59A6-4D86-9C98-010D22D1DB86}"/>
    <dgm:cxn modelId="{28D174C6-7F48-424D-84C4-E87F49281ECC}" type="presOf" srcId="{9C538C56-4F92-4FE6-9B4B-144F1FBC5D2B}" destId="{E281EB07-F2C2-4203-82F8-5CC83EEFF9D3}" srcOrd="0" destOrd="5" presId="urn:microsoft.com/office/officeart/2005/8/layout/hList2"/>
    <dgm:cxn modelId="{73775816-00DB-4C5E-A956-1E68F095DB2A}" type="presOf" srcId="{A7468DA4-012B-4C67-A1F8-2353F8B79D52}" destId="{E281EB07-F2C2-4203-82F8-5CC83EEFF9D3}" srcOrd="0" destOrd="3" presId="urn:microsoft.com/office/officeart/2005/8/layout/hList2"/>
    <dgm:cxn modelId="{B9556531-F95E-464E-A4D4-CF96FDFBCD39}" type="presOf" srcId="{28D47A78-B5F4-4F7F-A9BE-5376B720F996}" destId="{E281EB07-F2C2-4203-82F8-5CC83EEFF9D3}" srcOrd="0" destOrd="8" presId="urn:microsoft.com/office/officeart/2005/8/layout/hList2"/>
    <dgm:cxn modelId="{DBF77945-077E-4F05-BB4D-E13929D0D722}" srcId="{5D5E5791-0423-4438-9BB2-7AAF59E65E32}" destId="{45C1918D-910B-46C8-96E3-F17A12DBDD1F}" srcOrd="3" destOrd="0" parTransId="{C56F8AC3-6ED8-49F7-BA5C-BE70F1C0F281}" sibTransId="{7CACFEB1-329B-4E3D-8C12-0AC33355F11D}"/>
    <dgm:cxn modelId="{A96CDA45-2AB5-4F3C-8C41-BA12133C7BBC}" srcId="{90A361A3-4E84-4DF4-BCC5-43C1C99A8F96}" destId="{5C2E7136-D2EC-44E3-BDF1-BF80B1BA953E}" srcOrd="2" destOrd="0" parTransId="{34EBC0E4-D2BC-40D2-A5A4-0F3410D906AE}" sibTransId="{0B9A7404-9F7E-4A0D-BECC-C8176C0E4C38}"/>
    <dgm:cxn modelId="{464F0052-D0E7-4363-9D17-16634566C32A}" type="presOf" srcId="{97BBB4CE-178A-49F6-8AA9-394BAB12A493}" destId="{E281EB07-F2C2-4203-82F8-5CC83EEFF9D3}" srcOrd="0" destOrd="7" presId="urn:microsoft.com/office/officeart/2005/8/layout/hList2"/>
    <dgm:cxn modelId="{D6543864-A9D9-419F-93A6-EBBBC504C7EF}" type="presOf" srcId="{BDBE96CE-C6B5-40F8-B070-90A4AA027A88}" destId="{E281EB07-F2C2-4203-82F8-5CC83EEFF9D3}" srcOrd="0" destOrd="2" presId="urn:microsoft.com/office/officeart/2005/8/layout/hList2"/>
    <dgm:cxn modelId="{D3BEE1D8-E3CE-4D6B-90EE-EE6967AEA171}" srcId="{45C1918D-910B-46C8-96E3-F17A12DBDD1F}" destId="{41FB1832-B5D4-4F3D-96E6-B41A3CF5AFD6}" srcOrd="0" destOrd="0" parTransId="{6CBC36ED-36B0-4539-8454-078B065E4C7A}" sibTransId="{AD5CC2FA-9462-451F-955A-04ABA42E5B1D}"/>
    <dgm:cxn modelId="{F9BAA2ED-18C8-4A46-A60B-BC658ED5979C}" type="presOf" srcId="{FEC5B259-65D1-4D38-929D-D5CD74BD7E04}" destId="{E281EB07-F2C2-4203-82F8-5CC83EEFF9D3}" srcOrd="0" destOrd="6" presId="urn:microsoft.com/office/officeart/2005/8/layout/hList2"/>
    <dgm:cxn modelId="{E7976DBB-5788-45CA-9ADF-C3A30569DECB}" srcId="{293D5C9B-369F-498B-80C7-26CE72285B34}" destId="{5D5E5791-0423-4438-9BB2-7AAF59E65E32}" srcOrd="0" destOrd="0" parTransId="{65F2FD69-5EB0-4E6E-811A-F9532DEE8579}" sibTransId="{884E519B-FC23-41C6-9200-EE9396691ACE}"/>
    <dgm:cxn modelId="{6CB37F03-FEB6-402A-A484-3FD9101FC4F2}" type="presOf" srcId="{04E51F01-EF0B-4A4C-984A-06B15B2A329A}" destId="{E281EB07-F2C2-4203-82F8-5CC83EEFF9D3}" srcOrd="0" destOrd="19" presId="urn:microsoft.com/office/officeart/2005/8/layout/hList2"/>
    <dgm:cxn modelId="{6395EFD1-2DC6-4956-A1F8-AFF4687FAE4F}" srcId="{90A361A3-4E84-4DF4-BCC5-43C1C99A8F96}" destId="{BDBE96CE-C6B5-40F8-B070-90A4AA027A88}" srcOrd="0" destOrd="0" parTransId="{EDE8B6DE-3F52-4538-9F9F-758DD15C07DA}" sibTransId="{EB34852B-DDD5-4772-8CE0-ADE78069DFFA}"/>
    <dgm:cxn modelId="{58DC2EC9-2444-4D4F-9419-D2581F6E4B95}" type="presOf" srcId="{52694E2D-7F5E-427A-84DD-1CF4CA0E5D3C}" destId="{E281EB07-F2C2-4203-82F8-5CC83EEFF9D3}" srcOrd="0" destOrd="18" presId="urn:microsoft.com/office/officeart/2005/8/layout/hList2"/>
    <dgm:cxn modelId="{F8624ED0-890D-40F5-8447-D0D1488D63ED}" srcId="{5D5E5791-0423-4438-9BB2-7AAF59E65E32}" destId="{04E51F01-EF0B-4A4C-984A-06B15B2A329A}" srcOrd="7" destOrd="0" parTransId="{A5C0D643-75CB-4F7A-BD6C-B12F4A63655D}" sibTransId="{8A2FDE05-005A-48C2-8BE1-A019F02DE181}"/>
    <dgm:cxn modelId="{AEBBE8EE-D19E-4791-BF19-E2629F56C161}" srcId="{FEC5B259-65D1-4D38-929D-D5CD74BD7E04}" destId="{28D47A78-B5F4-4F7F-A9BE-5376B720F996}" srcOrd="1" destOrd="0" parTransId="{A3182682-1213-4735-A4F9-3AB6931502CC}" sibTransId="{47EB3A92-CC91-4D70-A7E3-6CBFAE5CB310}"/>
    <dgm:cxn modelId="{1CB2943F-DE70-4D1E-869F-6319860ADBC0}" type="presOf" srcId="{98846930-7531-4FAA-9994-C200B9AAE6F8}" destId="{E281EB07-F2C2-4203-82F8-5CC83EEFF9D3}" srcOrd="0" destOrd="16" presId="urn:microsoft.com/office/officeart/2005/8/layout/hList2"/>
    <dgm:cxn modelId="{28550690-AB4F-4F7F-A84C-46B8153EDCAD}" type="presOf" srcId="{48F7B789-DD95-4147-AF59-E263C34C7830}" destId="{E281EB07-F2C2-4203-82F8-5CC83EEFF9D3}" srcOrd="0" destOrd="0" presId="urn:microsoft.com/office/officeart/2005/8/layout/hList2"/>
    <dgm:cxn modelId="{C3E088CB-FF2A-4A36-AAF3-0D90DC95CF91}" type="presOf" srcId="{90A361A3-4E84-4DF4-BCC5-43C1C99A8F96}" destId="{E281EB07-F2C2-4203-82F8-5CC83EEFF9D3}" srcOrd="0" destOrd="1" presId="urn:microsoft.com/office/officeart/2005/8/layout/hList2"/>
    <dgm:cxn modelId="{88771557-0A3F-43BC-9FE9-28E00B9CF2DA}" type="presParOf" srcId="{377885EF-46DD-4BF7-A8CB-6F383D7AC355}" destId="{A13CDE8C-1A1A-4BAC-A184-49EEA99FBC87}" srcOrd="0" destOrd="0" presId="urn:microsoft.com/office/officeart/2005/8/layout/hList2"/>
    <dgm:cxn modelId="{0C2986CE-C2F2-43C7-8B8A-4EDAF8932C89}" type="presParOf" srcId="{A13CDE8C-1A1A-4BAC-A184-49EEA99FBC87}" destId="{A18D2EE3-C801-457C-877D-9D3012343CEA}" srcOrd="0" destOrd="0" presId="urn:microsoft.com/office/officeart/2005/8/layout/hList2"/>
    <dgm:cxn modelId="{29B179EE-8FD6-432B-A271-4AA055000A68}" type="presParOf" srcId="{A13CDE8C-1A1A-4BAC-A184-49EEA99FBC87}" destId="{E281EB07-F2C2-4203-82F8-5CC83EEFF9D3}" srcOrd="1" destOrd="0" presId="urn:microsoft.com/office/officeart/2005/8/layout/hList2"/>
    <dgm:cxn modelId="{A9294416-CDE7-45A8-A964-E67FF2FE2181}" type="presParOf" srcId="{A13CDE8C-1A1A-4BAC-A184-49EEA99FBC87}" destId="{66EA1892-9645-4DDD-A690-58993F4637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3D5C9B-369F-498B-80C7-26CE72285B34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5791-0423-4438-9BB2-7AAF59E65E32}">
      <dgm:prSet phldrT="[Текст]"/>
      <dgm:spPr/>
      <dgm:t>
        <a:bodyPr/>
        <a:lstStyle/>
        <a:p>
          <a:r>
            <a:rPr lang="ru-RU" dirty="0" smtClean="0"/>
            <a:t>Технический специалист</a:t>
          </a:r>
          <a:endParaRPr lang="ru-RU" dirty="0"/>
        </a:p>
      </dgm:t>
    </dgm:pt>
    <dgm:pt modelId="{65F2FD69-5EB0-4E6E-811A-F9532DEE8579}" type="parTrans" cxnId="{E7976DBB-5788-45CA-9ADF-C3A30569DECB}">
      <dgm:prSet/>
      <dgm:spPr/>
      <dgm:t>
        <a:bodyPr/>
        <a:lstStyle/>
        <a:p>
          <a:endParaRPr lang="ru-RU"/>
        </a:p>
      </dgm:t>
    </dgm:pt>
    <dgm:pt modelId="{884E519B-FC23-41C6-9200-EE9396691ACE}" type="sibTrans" cxnId="{E7976DBB-5788-45CA-9ADF-C3A30569DECB}">
      <dgm:prSet/>
      <dgm:spPr/>
      <dgm:t>
        <a:bodyPr/>
        <a:lstStyle/>
        <a:p>
          <a:endParaRPr lang="ru-RU"/>
        </a:p>
      </dgm:t>
    </dgm:pt>
    <dgm:pt modelId="{90A361A3-4E84-4DF4-BCC5-43C1C99A8F96}">
      <dgm:prSet phldrT="[Текст]"/>
      <dgm:spPr/>
      <dgm:t>
        <a:bodyPr/>
        <a:lstStyle/>
        <a:p>
          <a:pPr algn="just"/>
          <a:r>
            <a:rPr lang="ru-RU" u="none" dirty="0" smtClean="0"/>
            <a:t>с 08:00 через личный кабинет ОО на </a:t>
          </a:r>
          <a:r>
            <a:rPr lang="en-US" u="none" dirty="0" smtClean="0"/>
            <a:t>kraioko.ru </a:t>
          </a:r>
          <a:r>
            <a:rPr lang="ru-RU" u="none" dirty="0" smtClean="0"/>
            <a:t>получает и тиражирует материалы для проведения итогового собеседования: </a:t>
          </a:r>
          <a:endParaRPr lang="ru-RU" dirty="0"/>
        </a:p>
      </dgm:t>
    </dgm:pt>
    <dgm:pt modelId="{011719F6-F639-474E-9A87-DA83CA3E2968}" type="parTrans" cxnId="{82B51CFD-4418-43C4-AD1C-60D0F35C8AA9}">
      <dgm:prSet/>
      <dgm:spPr/>
      <dgm:t>
        <a:bodyPr/>
        <a:lstStyle/>
        <a:p>
          <a:endParaRPr lang="ru-RU"/>
        </a:p>
      </dgm:t>
    </dgm:pt>
    <dgm:pt modelId="{1DCF7D57-0D5B-4903-B5D8-01688A2C5464}" type="sibTrans" cxnId="{82B51CFD-4418-43C4-AD1C-60D0F35C8AA9}">
      <dgm:prSet/>
      <dgm:spPr/>
      <dgm:t>
        <a:bodyPr/>
        <a:lstStyle/>
        <a:p>
          <a:endParaRPr lang="ru-RU"/>
        </a:p>
      </dgm:t>
    </dgm:pt>
    <dgm:pt modelId="{B667EAB5-0796-4520-9F0E-B1B19A9A3F47}">
      <dgm:prSet/>
      <dgm:spPr/>
      <dgm:t>
        <a:bodyPr/>
        <a:lstStyle/>
        <a:p>
          <a:pPr algn="just"/>
          <a:r>
            <a:rPr lang="ru-RU" u="sng" dirty="0" smtClean="0"/>
            <a:t>для участников</a:t>
          </a:r>
          <a:r>
            <a:rPr lang="ru-RU" dirty="0" smtClean="0"/>
            <a:t>: текст для чтения, карточки с темами беседы на выбор и планами беседы;</a:t>
          </a:r>
          <a:endParaRPr lang="ru-RU" dirty="0"/>
        </a:p>
      </dgm:t>
    </dgm:pt>
    <dgm:pt modelId="{08C26996-D21D-4261-8B2D-20BABF134287}" type="sibTrans" cxnId="{485B221D-F16C-4FA9-B3EB-902CBB2221A2}">
      <dgm:prSet/>
      <dgm:spPr/>
      <dgm:t>
        <a:bodyPr/>
        <a:lstStyle/>
        <a:p>
          <a:endParaRPr lang="ru-RU"/>
        </a:p>
      </dgm:t>
    </dgm:pt>
    <dgm:pt modelId="{B4407FBB-605F-436F-A191-44B60F2B0BA9}" type="parTrans" cxnId="{485B221D-F16C-4FA9-B3EB-902CBB2221A2}">
      <dgm:prSet/>
      <dgm:spPr/>
      <dgm:t>
        <a:bodyPr/>
        <a:lstStyle/>
        <a:p>
          <a:endParaRPr lang="ru-RU"/>
        </a:p>
      </dgm:t>
    </dgm:pt>
    <dgm:pt modelId="{1C904D2E-1DF8-4D7A-B964-9D227A43FDDB}">
      <dgm:prSet/>
      <dgm:spPr/>
      <dgm:t>
        <a:bodyPr/>
        <a:lstStyle/>
        <a:p>
          <a:pPr algn="just"/>
          <a:r>
            <a:rPr lang="ru-RU" u="sng" dirty="0" smtClean="0"/>
            <a:t>для экзаменатора-собеседника</a:t>
          </a:r>
          <a:r>
            <a:rPr lang="ru-RU" dirty="0" smtClean="0"/>
            <a:t>: инструкцию по выполнению заданий КИМ, карточки экзаменатора-собеседника по каждой теме беседы;</a:t>
          </a:r>
          <a:endParaRPr lang="ru-RU" dirty="0"/>
        </a:p>
      </dgm:t>
    </dgm:pt>
    <dgm:pt modelId="{076AB831-AF86-4CF6-9E03-3A6CBAECE866}" type="parTrans" cxnId="{7C2B0C4C-D98A-446A-ABE2-6F8B2E3EFAE1}">
      <dgm:prSet/>
      <dgm:spPr/>
      <dgm:t>
        <a:bodyPr/>
        <a:lstStyle/>
        <a:p>
          <a:endParaRPr lang="ru-RU"/>
        </a:p>
      </dgm:t>
    </dgm:pt>
    <dgm:pt modelId="{9A6CADC7-2D28-4BE5-84B3-0B9B396AFE89}" type="sibTrans" cxnId="{7C2B0C4C-D98A-446A-ABE2-6F8B2E3EFAE1}">
      <dgm:prSet/>
      <dgm:spPr/>
      <dgm:t>
        <a:bodyPr/>
        <a:lstStyle/>
        <a:p>
          <a:endParaRPr lang="ru-RU"/>
        </a:p>
      </dgm:t>
    </dgm:pt>
    <dgm:pt modelId="{1FCE072E-A1F8-4FA6-B385-36C60D0FD202}">
      <dgm:prSet/>
      <dgm:spPr/>
      <dgm:t>
        <a:bodyPr/>
        <a:lstStyle/>
        <a:p>
          <a:pPr algn="just"/>
          <a:r>
            <a:rPr lang="ru-RU" dirty="0" smtClean="0"/>
            <a:t>обеспечивает ведение аудиозаписи в каждой аудитории перед началом проведения ИС (по решению ОО возможны потоковая аудиозапись, персональная аудиозапись каждого участника ИС, комбинирование потоковой и персональной аудиозаписей);</a:t>
          </a:r>
          <a:endParaRPr lang="ru-RU" dirty="0"/>
        </a:p>
      </dgm:t>
    </dgm:pt>
    <dgm:pt modelId="{7E0BA5D3-8B9B-4C18-97EE-A2170D907F32}" type="parTrans" cxnId="{A76FBFBC-CF5F-4CD8-92F7-F932EE91C57E}">
      <dgm:prSet/>
      <dgm:spPr/>
      <dgm:t>
        <a:bodyPr/>
        <a:lstStyle/>
        <a:p>
          <a:endParaRPr lang="ru-RU"/>
        </a:p>
      </dgm:t>
    </dgm:pt>
    <dgm:pt modelId="{9368C810-5B6D-4397-A434-CA524505A58B}" type="sibTrans" cxnId="{A76FBFBC-CF5F-4CD8-92F7-F932EE91C57E}">
      <dgm:prSet/>
      <dgm:spPr/>
      <dgm:t>
        <a:bodyPr/>
        <a:lstStyle/>
        <a:p>
          <a:endParaRPr lang="ru-RU"/>
        </a:p>
      </dgm:t>
    </dgm:pt>
    <dgm:pt modelId="{FF271FF6-DAD5-4387-8387-C14E9B51F273}">
      <dgm:prSet/>
      <dgm:spPr/>
      <dgm:t>
        <a:bodyPr/>
        <a:lstStyle/>
        <a:p>
          <a:pPr algn="just"/>
          <a:r>
            <a:rPr lang="ru-RU" dirty="0" smtClean="0"/>
            <a:t>завершает аудиозапись по окончании проведения, сохраняет файл в каждой аудитории на съемный носитель, передает аудиозаписи ответственному организатору ОО.</a:t>
          </a:r>
          <a:endParaRPr lang="ru-RU" dirty="0"/>
        </a:p>
      </dgm:t>
    </dgm:pt>
    <dgm:pt modelId="{F3F8FF3E-353F-445F-9698-BBEAF5D8CF80}" type="parTrans" cxnId="{C45041D1-8109-4F6B-A7F3-1E3B4C4EF1AE}">
      <dgm:prSet/>
      <dgm:spPr/>
      <dgm:t>
        <a:bodyPr/>
        <a:lstStyle/>
        <a:p>
          <a:endParaRPr lang="ru-RU"/>
        </a:p>
      </dgm:t>
    </dgm:pt>
    <dgm:pt modelId="{D9F49767-D61B-4336-9A85-8A6053F3A50F}" type="sibTrans" cxnId="{C45041D1-8109-4F6B-A7F3-1E3B4C4EF1AE}">
      <dgm:prSet/>
      <dgm:spPr/>
      <dgm:t>
        <a:bodyPr/>
        <a:lstStyle/>
        <a:p>
          <a:endParaRPr lang="ru-RU"/>
        </a:p>
      </dgm:t>
    </dgm:pt>
    <dgm:pt modelId="{377885EF-46DD-4BF7-A8CB-6F383D7AC355}" type="pres">
      <dgm:prSet presAssocID="{293D5C9B-369F-498B-80C7-26CE72285B3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3CDE8C-1A1A-4BAC-A184-49EEA99FBC87}" type="pres">
      <dgm:prSet presAssocID="{5D5E5791-0423-4438-9BB2-7AAF59E65E32}" presName="compositeNode" presStyleCnt="0">
        <dgm:presLayoutVars>
          <dgm:bulletEnabled val="1"/>
        </dgm:presLayoutVars>
      </dgm:prSet>
      <dgm:spPr/>
    </dgm:pt>
    <dgm:pt modelId="{A18D2EE3-C801-457C-877D-9D3012343CEA}" type="pres">
      <dgm:prSet presAssocID="{5D5E5791-0423-4438-9BB2-7AAF59E65E32}" presName="image" presStyleLbl="fgImgPlace1" presStyleIdx="0" presStyleCnt="1" custScaleX="95981" custScaleY="69848" custLinFactNeighborY="15998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E281EB07-F2C2-4203-82F8-5CC83EEFF9D3}" type="pres">
      <dgm:prSet presAssocID="{5D5E5791-0423-4438-9BB2-7AAF59E65E32}" presName="childNode" presStyleLbl="node1" presStyleIdx="0" presStyleCnt="1" custLinFactNeighborX="477" custLinFactNeighborY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1892-9645-4DDD-A690-58993F46379A}" type="pres">
      <dgm:prSet presAssocID="{5D5E5791-0423-4438-9BB2-7AAF59E65E32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976DBB-5788-45CA-9ADF-C3A30569DECB}" srcId="{293D5C9B-369F-498B-80C7-26CE72285B34}" destId="{5D5E5791-0423-4438-9BB2-7AAF59E65E32}" srcOrd="0" destOrd="0" parTransId="{65F2FD69-5EB0-4E6E-811A-F9532DEE8579}" sibTransId="{884E519B-FC23-41C6-9200-EE9396691ACE}"/>
    <dgm:cxn modelId="{C45041D1-8109-4F6B-A7F3-1E3B4C4EF1AE}" srcId="{5D5E5791-0423-4438-9BB2-7AAF59E65E32}" destId="{FF271FF6-DAD5-4387-8387-C14E9B51F273}" srcOrd="2" destOrd="0" parTransId="{F3F8FF3E-353F-445F-9698-BBEAF5D8CF80}" sibTransId="{D9F49767-D61B-4336-9A85-8A6053F3A50F}"/>
    <dgm:cxn modelId="{7C2B0C4C-D98A-446A-ABE2-6F8B2E3EFAE1}" srcId="{90A361A3-4E84-4DF4-BCC5-43C1C99A8F96}" destId="{1C904D2E-1DF8-4D7A-B964-9D227A43FDDB}" srcOrd="1" destOrd="0" parTransId="{076AB831-AF86-4CF6-9E03-3A6CBAECE866}" sibTransId="{9A6CADC7-2D28-4BE5-84B3-0B9B396AFE89}"/>
    <dgm:cxn modelId="{67AB42B1-0390-421F-9C30-622946619353}" type="presOf" srcId="{1FCE072E-A1F8-4FA6-B385-36C60D0FD202}" destId="{E281EB07-F2C2-4203-82F8-5CC83EEFF9D3}" srcOrd="0" destOrd="3" presId="urn:microsoft.com/office/officeart/2005/8/layout/hList2"/>
    <dgm:cxn modelId="{485B221D-F16C-4FA9-B3EB-902CBB2221A2}" srcId="{90A361A3-4E84-4DF4-BCC5-43C1C99A8F96}" destId="{B667EAB5-0796-4520-9F0E-B1B19A9A3F47}" srcOrd="0" destOrd="0" parTransId="{B4407FBB-605F-436F-A191-44B60F2B0BA9}" sibTransId="{08C26996-D21D-4261-8B2D-20BABF134287}"/>
    <dgm:cxn modelId="{2B848B52-1EA0-4CE4-9DED-FC980DE05D04}" type="presOf" srcId="{293D5C9B-369F-498B-80C7-26CE72285B34}" destId="{377885EF-46DD-4BF7-A8CB-6F383D7AC355}" srcOrd="0" destOrd="0" presId="urn:microsoft.com/office/officeart/2005/8/layout/hList2"/>
    <dgm:cxn modelId="{54975E64-8065-47F6-854F-2F72BCB2F4E1}" type="presOf" srcId="{1C904D2E-1DF8-4D7A-B964-9D227A43FDDB}" destId="{E281EB07-F2C2-4203-82F8-5CC83EEFF9D3}" srcOrd="0" destOrd="2" presId="urn:microsoft.com/office/officeart/2005/8/layout/hList2"/>
    <dgm:cxn modelId="{A76FBFBC-CF5F-4CD8-92F7-F932EE91C57E}" srcId="{5D5E5791-0423-4438-9BB2-7AAF59E65E32}" destId="{1FCE072E-A1F8-4FA6-B385-36C60D0FD202}" srcOrd="1" destOrd="0" parTransId="{7E0BA5D3-8B9B-4C18-97EE-A2170D907F32}" sibTransId="{9368C810-5B6D-4397-A434-CA524505A58B}"/>
    <dgm:cxn modelId="{3F4F5689-7D16-4513-ACE4-A9252216430E}" type="presOf" srcId="{B667EAB5-0796-4520-9F0E-B1B19A9A3F47}" destId="{E281EB07-F2C2-4203-82F8-5CC83EEFF9D3}" srcOrd="0" destOrd="1" presId="urn:microsoft.com/office/officeart/2005/8/layout/hList2"/>
    <dgm:cxn modelId="{43AC32A5-3918-42B2-919D-0AD02D802199}" type="presOf" srcId="{5D5E5791-0423-4438-9BB2-7AAF59E65E32}" destId="{66EA1892-9645-4DDD-A690-58993F46379A}" srcOrd="0" destOrd="0" presId="urn:microsoft.com/office/officeart/2005/8/layout/hList2"/>
    <dgm:cxn modelId="{1EDAEC13-B20E-482E-A245-CA6FB709E03A}" type="presOf" srcId="{FF271FF6-DAD5-4387-8387-C14E9B51F273}" destId="{E281EB07-F2C2-4203-82F8-5CC83EEFF9D3}" srcOrd="0" destOrd="4" presId="urn:microsoft.com/office/officeart/2005/8/layout/hList2"/>
    <dgm:cxn modelId="{82B51CFD-4418-43C4-AD1C-60D0F35C8AA9}" srcId="{5D5E5791-0423-4438-9BB2-7AAF59E65E32}" destId="{90A361A3-4E84-4DF4-BCC5-43C1C99A8F96}" srcOrd="0" destOrd="0" parTransId="{011719F6-F639-474E-9A87-DA83CA3E2968}" sibTransId="{1DCF7D57-0D5B-4903-B5D8-01688A2C5464}"/>
    <dgm:cxn modelId="{78D74942-099D-41EB-88E4-2609764E7D61}" type="presOf" srcId="{90A361A3-4E84-4DF4-BCC5-43C1C99A8F96}" destId="{E281EB07-F2C2-4203-82F8-5CC83EEFF9D3}" srcOrd="0" destOrd="0" presId="urn:microsoft.com/office/officeart/2005/8/layout/hList2"/>
    <dgm:cxn modelId="{6F518FAC-B018-4625-9DED-D6E2254DCDA1}" type="presParOf" srcId="{377885EF-46DD-4BF7-A8CB-6F383D7AC355}" destId="{A13CDE8C-1A1A-4BAC-A184-49EEA99FBC87}" srcOrd="0" destOrd="0" presId="urn:microsoft.com/office/officeart/2005/8/layout/hList2"/>
    <dgm:cxn modelId="{9A7CD34E-6A50-4E69-890F-D712783F435B}" type="presParOf" srcId="{A13CDE8C-1A1A-4BAC-A184-49EEA99FBC87}" destId="{A18D2EE3-C801-457C-877D-9D3012343CEA}" srcOrd="0" destOrd="0" presId="urn:microsoft.com/office/officeart/2005/8/layout/hList2"/>
    <dgm:cxn modelId="{4656269D-A3A1-409C-BFE8-62B0F142B03C}" type="presParOf" srcId="{A13CDE8C-1A1A-4BAC-A184-49EEA99FBC87}" destId="{E281EB07-F2C2-4203-82F8-5CC83EEFF9D3}" srcOrd="1" destOrd="0" presId="urn:microsoft.com/office/officeart/2005/8/layout/hList2"/>
    <dgm:cxn modelId="{00D9FBB7-1D5E-45C6-A370-EEF55D42DC94}" type="presParOf" srcId="{A13CDE8C-1A1A-4BAC-A184-49EEA99FBC87}" destId="{66EA1892-9645-4DDD-A690-58993F4637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3D5C9B-369F-498B-80C7-26CE72285B34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5791-0423-4438-9BB2-7AAF59E65E32}">
      <dgm:prSet phldrT="[Текст]" custT="1"/>
      <dgm:spPr/>
      <dgm:t>
        <a:bodyPr/>
        <a:lstStyle/>
        <a:p>
          <a:pPr algn="ctr"/>
          <a:r>
            <a:rPr lang="ru-RU" sz="3400" dirty="0" smtClean="0"/>
            <a:t>Экзаменатор-собеседник</a:t>
          </a:r>
          <a:endParaRPr lang="ru-RU" sz="3400" dirty="0"/>
        </a:p>
      </dgm:t>
    </dgm:pt>
    <dgm:pt modelId="{65F2FD69-5EB0-4E6E-811A-F9532DEE8579}" type="parTrans" cxnId="{E7976DBB-5788-45CA-9ADF-C3A30569DECB}">
      <dgm:prSet/>
      <dgm:spPr/>
      <dgm:t>
        <a:bodyPr/>
        <a:lstStyle/>
        <a:p>
          <a:endParaRPr lang="ru-RU"/>
        </a:p>
      </dgm:t>
    </dgm:pt>
    <dgm:pt modelId="{884E519B-FC23-41C6-9200-EE9396691ACE}" type="sibTrans" cxnId="{E7976DBB-5788-45CA-9ADF-C3A30569DECB}">
      <dgm:prSet/>
      <dgm:spPr/>
      <dgm:t>
        <a:bodyPr/>
        <a:lstStyle/>
        <a:p>
          <a:endParaRPr lang="ru-RU"/>
        </a:p>
      </dgm:t>
    </dgm:pt>
    <dgm:pt modelId="{90A361A3-4E84-4DF4-BCC5-43C1C99A8F96}">
      <dgm:prSet phldrT="[Текст]"/>
      <dgm:spPr/>
      <dgm:t>
        <a:bodyPr/>
        <a:lstStyle/>
        <a:p>
          <a:pPr algn="l"/>
          <a:r>
            <a:rPr lang="ru-RU" u="none" dirty="0" smtClean="0"/>
            <a:t>Знакомится с заданиями, темами беседы и примерным кругом вопросов для обсуждения с участниками, иными документами для проведения итогового собеседования;</a:t>
          </a:r>
          <a:endParaRPr lang="ru-RU" dirty="0"/>
        </a:p>
      </dgm:t>
    </dgm:pt>
    <dgm:pt modelId="{011719F6-F639-474E-9A87-DA83CA3E2968}" type="parTrans" cxnId="{82B51CFD-4418-43C4-AD1C-60D0F35C8AA9}">
      <dgm:prSet/>
      <dgm:spPr/>
      <dgm:t>
        <a:bodyPr/>
        <a:lstStyle/>
        <a:p>
          <a:endParaRPr lang="ru-RU"/>
        </a:p>
      </dgm:t>
    </dgm:pt>
    <dgm:pt modelId="{1DCF7D57-0D5B-4903-B5D8-01688A2C5464}" type="sibTrans" cxnId="{82B51CFD-4418-43C4-AD1C-60D0F35C8AA9}">
      <dgm:prSet/>
      <dgm:spPr/>
      <dgm:t>
        <a:bodyPr/>
        <a:lstStyle/>
        <a:p>
          <a:endParaRPr lang="ru-RU"/>
        </a:p>
      </dgm:t>
    </dgm:pt>
    <dgm:pt modelId="{33BF5DE6-61E5-408E-9AC6-D3769FA34066}">
      <dgm:prSet phldrT="[Текст]"/>
      <dgm:spPr/>
      <dgm:t>
        <a:bodyPr/>
        <a:lstStyle/>
        <a:p>
          <a:pPr algn="l"/>
          <a:r>
            <a:rPr lang="ru-RU" dirty="0" smtClean="0"/>
            <a:t>проверяет соответствие персональных данных участника информации, впечатанной в бланке, затем передает бланк эксперту;</a:t>
          </a:r>
          <a:endParaRPr lang="ru-RU" dirty="0"/>
        </a:p>
      </dgm:t>
    </dgm:pt>
    <dgm:pt modelId="{DA83668F-709F-4FE8-A238-785EDE7E089D}" type="parTrans" cxnId="{6B80B5A3-4E0B-408D-BA06-FE2E253AB71E}">
      <dgm:prSet/>
      <dgm:spPr/>
      <dgm:t>
        <a:bodyPr/>
        <a:lstStyle/>
        <a:p>
          <a:endParaRPr lang="ru-RU"/>
        </a:p>
      </dgm:t>
    </dgm:pt>
    <dgm:pt modelId="{931386DC-F700-497A-8BA3-028314B5A53E}" type="sibTrans" cxnId="{6B80B5A3-4E0B-408D-BA06-FE2E253AB71E}">
      <dgm:prSet/>
      <dgm:spPr/>
      <dgm:t>
        <a:bodyPr/>
        <a:lstStyle/>
        <a:p>
          <a:endParaRPr lang="ru-RU"/>
        </a:p>
      </dgm:t>
    </dgm:pt>
    <dgm:pt modelId="{8F0C922B-8448-488E-875C-440C1BA6482C}">
      <dgm:prSet phldrT="[Текст]"/>
      <dgm:spPr/>
      <dgm:t>
        <a:bodyPr/>
        <a:lstStyle/>
        <a:p>
          <a:pPr algn="l"/>
          <a:r>
            <a:rPr lang="ru-RU" dirty="0" smtClean="0"/>
            <a:t>вносит данные участника в ведомость учета проведения ИС в аудитории, выдает участнику КИМ, проводит инструктаж, фиксирует время начала и окончания ответа каждого участника, проводит собеседование, создавая доброжелательную рабочую атмосферу;</a:t>
          </a:r>
          <a:endParaRPr lang="ru-RU" dirty="0"/>
        </a:p>
      </dgm:t>
    </dgm:pt>
    <dgm:pt modelId="{AF8EF9E8-8C73-4CF0-9268-9AE0ECE6F32F}" type="parTrans" cxnId="{BF5D39A9-BA09-44D4-A3DC-F78D6350AB08}">
      <dgm:prSet/>
      <dgm:spPr/>
      <dgm:t>
        <a:bodyPr/>
        <a:lstStyle/>
        <a:p>
          <a:endParaRPr lang="ru-RU"/>
        </a:p>
      </dgm:t>
    </dgm:pt>
    <dgm:pt modelId="{BB1B19CA-4DFC-4C29-8929-37ED88375B4B}" type="sibTrans" cxnId="{BF5D39A9-BA09-44D4-A3DC-F78D6350AB08}">
      <dgm:prSet/>
      <dgm:spPr/>
      <dgm:t>
        <a:bodyPr/>
        <a:lstStyle/>
        <a:p>
          <a:endParaRPr lang="ru-RU"/>
        </a:p>
      </dgm:t>
    </dgm:pt>
    <dgm:pt modelId="{BCA53C46-BF82-4FBF-8942-9FEB5E3685B3}">
      <dgm:prSet phldrT="[Текст]"/>
      <dgm:spPr/>
      <dgm:t>
        <a:bodyPr/>
        <a:lstStyle/>
        <a:p>
          <a:pPr algn="l"/>
          <a:r>
            <a:rPr lang="ru-RU" dirty="0" smtClean="0"/>
            <a:t>следит за соблюдением рекомендованного регламента проведения.</a:t>
          </a:r>
          <a:endParaRPr lang="ru-RU" dirty="0"/>
        </a:p>
      </dgm:t>
    </dgm:pt>
    <dgm:pt modelId="{52DA0274-28F9-4193-BB12-2957BEA5B9D7}" type="parTrans" cxnId="{6142A012-B443-404B-8B63-F0FEBEF6B9C9}">
      <dgm:prSet/>
      <dgm:spPr/>
      <dgm:t>
        <a:bodyPr/>
        <a:lstStyle/>
        <a:p>
          <a:endParaRPr lang="ru-RU"/>
        </a:p>
      </dgm:t>
    </dgm:pt>
    <dgm:pt modelId="{77A7BAFE-2413-4EB6-943B-D03B51AA59CF}" type="sibTrans" cxnId="{6142A012-B443-404B-8B63-F0FEBEF6B9C9}">
      <dgm:prSet/>
      <dgm:spPr/>
      <dgm:t>
        <a:bodyPr/>
        <a:lstStyle/>
        <a:p>
          <a:endParaRPr lang="ru-RU"/>
        </a:p>
      </dgm:t>
    </dgm:pt>
    <dgm:pt modelId="{F121530A-A196-4DB4-9258-8815E977225F}">
      <dgm:prSet phldrT="[Текст]"/>
      <dgm:spPr/>
      <dgm:t>
        <a:bodyPr/>
        <a:lstStyle/>
        <a:p>
          <a:pPr algn="l"/>
          <a:endParaRPr lang="ru-RU" dirty="0"/>
        </a:p>
      </dgm:t>
    </dgm:pt>
    <dgm:pt modelId="{E259FF08-782B-4366-B764-260D3ECCB116}" type="parTrans" cxnId="{14C81BF2-3B63-4A71-BF00-10F2CFDD4C05}">
      <dgm:prSet/>
      <dgm:spPr/>
      <dgm:t>
        <a:bodyPr/>
        <a:lstStyle/>
        <a:p>
          <a:endParaRPr lang="ru-RU"/>
        </a:p>
      </dgm:t>
    </dgm:pt>
    <dgm:pt modelId="{6CCE49F0-6EB7-4048-9AC2-865D51669B19}" type="sibTrans" cxnId="{14C81BF2-3B63-4A71-BF00-10F2CFDD4C05}">
      <dgm:prSet/>
      <dgm:spPr/>
      <dgm:t>
        <a:bodyPr/>
        <a:lstStyle/>
        <a:p>
          <a:endParaRPr lang="ru-RU"/>
        </a:p>
      </dgm:t>
    </dgm:pt>
    <dgm:pt modelId="{377885EF-46DD-4BF7-A8CB-6F383D7AC355}" type="pres">
      <dgm:prSet presAssocID="{293D5C9B-369F-498B-80C7-26CE72285B3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3CDE8C-1A1A-4BAC-A184-49EEA99FBC87}" type="pres">
      <dgm:prSet presAssocID="{5D5E5791-0423-4438-9BB2-7AAF59E65E32}" presName="compositeNode" presStyleCnt="0">
        <dgm:presLayoutVars>
          <dgm:bulletEnabled val="1"/>
        </dgm:presLayoutVars>
      </dgm:prSet>
      <dgm:spPr/>
    </dgm:pt>
    <dgm:pt modelId="{A18D2EE3-C801-457C-877D-9D3012343CEA}" type="pres">
      <dgm:prSet presAssocID="{5D5E5791-0423-4438-9BB2-7AAF59E65E32}" presName="image" presStyleLbl="fgImgPlace1" presStyleIdx="0" presStyleCnt="1" custScaleX="37741" custScaleY="61981" custLinFactNeighborX="-13347" custLinFactNeighborY="754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81EB07-F2C2-4203-82F8-5CC83EEFF9D3}" type="pres">
      <dgm:prSet presAssocID="{5D5E5791-0423-4438-9BB2-7AAF59E65E32}" presName="childNode" presStyleLbl="node1" presStyleIdx="0" presStyleCnt="1" custScaleY="126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1892-9645-4DDD-A690-58993F46379A}" type="pres">
      <dgm:prSet presAssocID="{5D5E5791-0423-4438-9BB2-7AAF59E65E32}" presName="parentNode" presStyleLbl="revTx" presStyleIdx="0" presStyleCnt="1" custScaleX="65992" custScaleY="85292" custLinFactNeighborX="-10731" custLinFactNeighborY="5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976DBB-5788-45CA-9ADF-C3A30569DECB}" srcId="{293D5C9B-369F-498B-80C7-26CE72285B34}" destId="{5D5E5791-0423-4438-9BB2-7AAF59E65E32}" srcOrd="0" destOrd="0" parTransId="{65F2FD69-5EB0-4E6E-811A-F9532DEE8579}" sibTransId="{884E519B-FC23-41C6-9200-EE9396691ACE}"/>
    <dgm:cxn modelId="{86892606-A16D-41D3-9D78-E5453BD45B57}" type="presOf" srcId="{5D5E5791-0423-4438-9BB2-7AAF59E65E32}" destId="{66EA1892-9645-4DDD-A690-58993F46379A}" srcOrd="0" destOrd="0" presId="urn:microsoft.com/office/officeart/2005/8/layout/hList2"/>
    <dgm:cxn modelId="{85058E6B-E576-41D2-9989-A010E2C325DF}" type="presOf" srcId="{33BF5DE6-61E5-408E-9AC6-D3769FA34066}" destId="{E281EB07-F2C2-4203-82F8-5CC83EEFF9D3}" srcOrd="0" destOrd="2" presId="urn:microsoft.com/office/officeart/2005/8/layout/hList2"/>
    <dgm:cxn modelId="{65769AF8-15BC-4039-B64D-64120F82C13D}" type="presOf" srcId="{8F0C922B-8448-488E-875C-440C1BA6482C}" destId="{E281EB07-F2C2-4203-82F8-5CC83EEFF9D3}" srcOrd="0" destOrd="3" presId="urn:microsoft.com/office/officeart/2005/8/layout/hList2"/>
    <dgm:cxn modelId="{6B80B5A3-4E0B-408D-BA06-FE2E253AB71E}" srcId="{5D5E5791-0423-4438-9BB2-7AAF59E65E32}" destId="{33BF5DE6-61E5-408E-9AC6-D3769FA34066}" srcOrd="2" destOrd="0" parTransId="{DA83668F-709F-4FE8-A238-785EDE7E089D}" sibTransId="{931386DC-F700-497A-8BA3-028314B5A53E}"/>
    <dgm:cxn modelId="{82B51CFD-4418-43C4-AD1C-60D0F35C8AA9}" srcId="{5D5E5791-0423-4438-9BB2-7AAF59E65E32}" destId="{90A361A3-4E84-4DF4-BCC5-43C1C99A8F96}" srcOrd="1" destOrd="0" parTransId="{011719F6-F639-474E-9A87-DA83CA3E2968}" sibTransId="{1DCF7D57-0D5B-4903-B5D8-01688A2C5464}"/>
    <dgm:cxn modelId="{D7E8AF66-303A-472B-A1C9-506B8B2F3B62}" type="presOf" srcId="{90A361A3-4E84-4DF4-BCC5-43C1C99A8F96}" destId="{E281EB07-F2C2-4203-82F8-5CC83EEFF9D3}" srcOrd="0" destOrd="1" presId="urn:microsoft.com/office/officeart/2005/8/layout/hList2"/>
    <dgm:cxn modelId="{0207D2F7-A8E3-4DEA-AF3E-230EE9CF07DF}" type="presOf" srcId="{BCA53C46-BF82-4FBF-8942-9FEB5E3685B3}" destId="{E281EB07-F2C2-4203-82F8-5CC83EEFF9D3}" srcOrd="0" destOrd="4" presId="urn:microsoft.com/office/officeart/2005/8/layout/hList2"/>
    <dgm:cxn modelId="{3795FD1D-32C9-4087-8C29-80C4C937B71C}" type="presOf" srcId="{F121530A-A196-4DB4-9258-8815E977225F}" destId="{E281EB07-F2C2-4203-82F8-5CC83EEFF9D3}" srcOrd="0" destOrd="0" presId="urn:microsoft.com/office/officeart/2005/8/layout/hList2"/>
    <dgm:cxn modelId="{6142A012-B443-404B-8B63-F0FEBEF6B9C9}" srcId="{5D5E5791-0423-4438-9BB2-7AAF59E65E32}" destId="{BCA53C46-BF82-4FBF-8942-9FEB5E3685B3}" srcOrd="4" destOrd="0" parTransId="{52DA0274-28F9-4193-BB12-2957BEA5B9D7}" sibTransId="{77A7BAFE-2413-4EB6-943B-D03B51AA59CF}"/>
    <dgm:cxn modelId="{D84BEE7C-48B4-490A-8316-431D77F2873D}" type="presOf" srcId="{293D5C9B-369F-498B-80C7-26CE72285B34}" destId="{377885EF-46DD-4BF7-A8CB-6F383D7AC355}" srcOrd="0" destOrd="0" presId="urn:microsoft.com/office/officeart/2005/8/layout/hList2"/>
    <dgm:cxn modelId="{BF5D39A9-BA09-44D4-A3DC-F78D6350AB08}" srcId="{5D5E5791-0423-4438-9BB2-7AAF59E65E32}" destId="{8F0C922B-8448-488E-875C-440C1BA6482C}" srcOrd="3" destOrd="0" parTransId="{AF8EF9E8-8C73-4CF0-9268-9AE0ECE6F32F}" sibTransId="{BB1B19CA-4DFC-4C29-8929-37ED88375B4B}"/>
    <dgm:cxn modelId="{14C81BF2-3B63-4A71-BF00-10F2CFDD4C05}" srcId="{5D5E5791-0423-4438-9BB2-7AAF59E65E32}" destId="{F121530A-A196-4DB4-9258-8815E977225F}" srcOrd="0" destOrd="0" parTransId="{E259FF08-782B-4366-B764-260D3ECCB116}" sibTransId="{6CCE49F0-6EB7-4048-9AC2-865D51669B19}"/>
    <dgm:cxn modelId="{C46FBC23-B33B-4A95-B809-B554B518045D}" type="presParOf" srcId="{377885EF-46DD-4BF7-A8CB-6F383D7AC355}" destId="{A13CDE8C-1A1A-4BAC-A184-49EEA99FBC87}" srcOrd="0" destOrd="0" presId="urn:microsoft.com/office/officeart/2005/8/layout/hList2"/>
    <dgm:cxn modelId="{4EADAB89-0341-4250-A5EC-20D0BEF91D83}" type="presParOf" srcId="{A13CDE8C-1A1A-4BAC-A184-49EEA99FBC87}" destId="{A18D2EE3-C801-457C-877D-9D3012343CEA}" srcOrd="0" destOrd="0" presId="urn:microsoft.com/office/officeart/2005/8/layout/hList2"/>
    <dgm:cxn modelId="{27F2FA55-0E8D-4B22-90C5-FC4955644113}" type="presParOf" srcId="{A13CDE8C-1A1A-4BAC-A184-49EEA99FBC87}" destId="{E281EB07-F2C2-4203-82F8-5CC83EEFF9D3}" srcOrd="1" destOrd="0" presId="urn:microsoft.com/office/officeart/2005/8/layout/hList2"/>
    <dgm:cxn modelId="{DD31396E-1830-40B5-A5D8-FB623F5D63BF}" type="presParOf" srcId="{A13CDE8C-1A1A-4BAC-A184-49EEA99FBC87}" destId="{66EA1892-9645-4DDD-A690-58993F4637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17BF81-FA24-4A64-A4A4-0F086407A2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6BF99-0937-49C2-85ED-07C940DC3CE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Задание 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(чтение текста)</a:t>
          </a:r>
          <a:endParaRPr lang="ru-RU" dirty="0"/>
        </a:p>
      </dgm:t>
    </dgm:pt>
    <dgm:pt modelId="{8A25C590-9DA2-4517-ADD1-1F16A13795D6}" type="parTrans" cxnId="{3C9F4DB4-279D-4FE8-B970-F430A38DFF48}">
      <dgm:prSet/>
      <dgm:spPr/>
      <dgm:t>
        <a:bodyPr/>
        <a:lstStyle/>
        <a:p>
          <a:endParaRPr lang="ru-RU"/>
        </a:p>
      </dgm:t>
    </dgm:pt>
    <dgm:pt modelId="{639A7FFD-98D2-4604-8FBB-126171B32168}" type="sibTrans" cxnId="{3C9F4DB4-279D-4FE8-B970-F430A38DFF48}">
      <dgm:prSet/>
      <dgm:spPr/>
      <dgm:t>
        <a:bodyPr/>
        <a:lstStyle/>
        <a:p>
          <a:endParaRPr lang="ru-RU"/>
        </a:p>
      </dgm:t>
    </dgm:pt>
    <dgm:pt modelId="{604FED43-CE10-40ED-9543-3D780E6006D5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до 2 минут </a:t>
          </a:r>
        </a:p>
        <a:p>
          <a:pPr>
            <a:spcAft>
              <a:spcPts val="0"/>
            </a:spcAft>
          </a:pPr>
          <a:r>
            <a:rPr lang="ru-RU" dirty="0" smtClean="0"/>
            <a:t>на подготовку</a:t>
          </a:r>
          <a:endParaRPr lang="ru-RU" dirty="0"/>
        </a:p>
      </dgm:t>
    </dgm:pt>
    <dgm:pt modelId="{3ACD4FE6-A376-4AFD-AE21-87C535BA0BA7}" type="parTrans" cxnId="{250CA3A4-9EEB-4A9D-A40E-88270DF87D9E}">
      <dgm:prSet/>
      <dgm:spPr/>
      <dgm:t>
        <a:bodyPr/>
        <a:lstStyle/>
        <a:p>
          <a:endParaRPr lang="ru-RU"/>
        </a:p>
      </dgm:t>
    </dgm:pt>
    <dgm:pt modelId="{01FD06A2-7AF9-4F95-8000-05B3F5C98971}" type="sibTrans" cxnId="{250CA3A4-9EEB-4A9D-A40E-88270DF87D9E}">
      <dgm:prSet/>
      <dgm:spPr/>
      <dgm:t>
        <a:bodyPr/>
        <a:lstStyle/>
        <a:p>
          <a:endParaRPr lang="ru-RU"/>
        </a:p>
      </dgm:t>
    </dgm:pt>
    <dgm:pt modelId="{5C25B3AA-B46E-40E6-AA5D-2FA14E010605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до 2 минут</a:t>
          </a:r>
        </a:p>
        <a:p>
          <a:pPr>
            <a:spcAft>
              <a:spcPts val="0"/>
            </a:spcAft>
          </a:pPr>
          <a:r>
            <a:rPr lang="ru-RU" dirty="0" smtClean="0"/>
            <a:t>на ответ</a:t>
          </a:r>
          <a:endParaRPr lang="ru-RU" dirty="0"/>
        </a:p>
      </dgm:t>
    </dgm:pt>
    <dgm:pt modelId="{17DEBD8E-CF1A-479D-8D91-9736D272EC10}" type="parTrans" cxnId="{153828F2-2DC6-4B54-AC38-20E9CBA02845}">
      <dgm:prSet/>
      <dgm:spPr/>
      <dgm:t>
        <a:bodyPr/>
        <a:lstStyle/>
        <a:p>
          <a:endParaRPr lang="ru-RU"/>
        </a:p>
      </dgm:t>
    </dgm:pt>
    <dgm:pt modelId="{9C3216A7-C450-47D6-B6B5-E3B3DE511DE5}" type="sibTrans" cxnId="{153828F2-2DC6-4B54-AC38-20E9CBA02845}">
      <dgm:prSet/>
      <dgm:spPr/>
      <dgm:t>
        <a:bodyPr/>
        <a:lstStyle/>
        <a:p>
          <a:endParaRPr lang="ru-RU"/>
        </a:p>
      </dgm:t>
    </dgm:pt>
    <dgm:pt modelId="{1DD2CA14-5414-4A66-B877-B634F9E4E39D}">
      <dgm:prSet phldrT="[Текст]"/>
      <dgm:spPr/>
      <dgm:t>
        <a:bodyPr/>
        <a:lstStyle/>
        <a:p>
          <a:r>
            <a:rPr lang="ru-RU" dirty="0" smtClean="0"/>
            <a:t>Задание 2 (пересказ текста)</a:t>
          </a:r>
          <a:endParaRPr lang="ru-RU" dirty="0"/>
        </a:p>
      </dgm:t>
    </dgm:pt>
    <dgm:pt modelId="{B5AEEAEE-5A18-468A-B3B4-56E16F087086}" type="parTrans" cxnId="{FAE5B166-A251-46C5-9180-46BF2606AC6A}">
      <dgm:prSet/>
      <dgm:spPr/>
      <dgm:t>
        <a:bodyPr/>
        <a:lstStyle/>
        <a:p>
          <a:endParaRPr lang="ru-RU"/>
        </a:p>
      </dgm:t>
    </dgm:pt>
    <dgm:pt modelId="{BC6D5BD0-2690-45C4-81ED-C1C8B08C1AE0}" type="sibTrans" cxnId="{FAE5B166-A251-46C5-9180-46BF2606AC6A}">
      <dgm:prSet/>
      <dgm:spPr/>
      <dgm:t>
        <a:bodyPr/>
        <a:lstStyle/>
        <a:p>
          <a:endParaRPr lang="ru-RU"/>
        </a:p>
      </dgm:t>
    </dgm:pt>
    <dgm:pt modelId="{9C0612C6-D19D-4A17-9ABF-78D5F1557747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до 2 минут </a:t>
          </a:r>
        </a:p>
        <a:p>
          <a:pPr>
            <a:spcAft>
              <a:spcPts val="0"/>
            </a:spcAft>
          </a:pPr>
          <a:r>
            <a:rPr lang="ru-RU" dirty="0" smtClean="0"/>
            <a:t>на подготовку</a:t>
          </a:r>
          <a:endParaRPr lang="ru-RU" dirty="0"/>
        </a:p>
      </dgm:t>
    </dgm:pt>
    <dgm:pt modelId="{62ABA046-2A2F-488B-97EF-166D6B2B1D2E}" type="parTrans" cxnId="{E26FCDDA-E599-4971-BF79-6FA527396D65}">
      <dgm:prSet/>
      <dgm:spPr/>
      <dgm:t>
        <a:bodyPr/>
        <a:lstStyle/>
        <a:p>
          <a:endParaRPr lang="ru-RU"/>
        </a:p>
      </dgm:t>
    </dgm:pt>
    <dgm:pt modelId="{6ACAAC10-4554-4E50-960C-A7E5022409CE}" type="sibTrans" cxnId="{E26FCDDA-E599-4971-BF79-6FA527396D65}">
      <dgm:prSet/>
      <dgm:spPr/>
      <dgm:t>
        <a:bodyPr/>
        <a:lstStyle/>
        <a:p>
          <a:endParaRPr lang="ru-RU"/>
        </a:p>
      </dgm:t>
    </dgm:pt>
    <dgm:pt modelId="{B57012AC-0671-4166-925E-4906EEA6AD4E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до 3 минут</a:t>
          </a:r>
        </a:p>
        <a:p>
          <a:pPr>
            <a:spcAft>
              <a:spcPts val="0"/>
            </a:spcAft>
          </a:pPr>
          <a:r>
            <a:rPr lang="ru-RU" dirty="0" smtClean="0"/>
            <a:t>на ответ</a:t>
          </a:r>
          <a:endParaRPr lang="ru-RU" dirty="0"/>
        </a:p>
      </dgm:t>
    </dgm:pt>
    <dgm:pt modelId="{982963B0-0B0D-4369-BD2C-E10A4C63358F}" type="parTrans" cxnId="{EB84419C-1D6C-4A71-BDFF-ADE85F14FFB0}">
      <dgm:prSet/>
      <dgm:spPr/>
      <dgm:t>
        <a:bodyPr/>
        <a:lstStyle/>
        <a:p>
          <a:endParaRPr lang="ru-RU"/>
        </a:p>
      </dgm:t>
    </dgm:pt>
    <dgm:pt modelId="{F665CC52-7387-4C36-87F5-B84C162F8CDA}" type="sibTrans" cxnId="{EB84419C-1D6C-4A71-BDFF-ADE85F14FFB0}">
      <dgm:prSet/>
      <dgm:spPr/>
      <dgm:t>
        <a:bodyPr/>
        <a:lstStyle/>
        <a:p>
          <a:endParaRPr lang="ru-RU"/>
        </a:p>
      </dgm:t>
    </dgm:pt>
    <dgm:pt modelId="{097AC4C6-6F63-47CA-9182-FBC0FBAC04E4}">
      <dgm:prSet phldrT="[Текст]"/>
      <dgm:spPr/>
      <dgm:t>
        <a:bodyPr/>
        <a:lstStyle/>
        <a:p>
          <a:r>
            <a:rPr lang="ru-RU" dirty="0" smtClean="0"/>
            <a:t>Задание 3 (монолог)</a:t>
          </a:r>
          <a:endParaRPr lang="ru-RU" dirty="0"/>
        </a:p>
      </dgm:t>
    </dgm:pt>
    <dgm:pt modelId="{8E46C6CD-222B-4D47-9897-78D15E1EDDC4}" type="parTrans" cxnId="{F4A9B1D4-62EE-4A12-A52D-9FD9BBF936C6}">
      <dgm:prSet/>
      <dgm:spPr/>
      <dgm:t>
        <a:bodyPr/>
        <a:lstStyle/>
        <a:p>
          <a:endParaRPr lang="ru-RU"/>
        </a:p>
      </dgm:t>
    </dgm:pt>
    <dgm:pt modelId="{FF4C96A5-A3F2-4CE8-9626-D11B37CCBAAF}" type="sibTrans" cxnId="{F4A9B1D4-62EE-4A12-A52D-9FD9BBF936C6}">
      <dgm:prSet/>
      <dgm:spPr/>
      <dgm:t>
        <a:bodyPr/>
        <a:lstStyle/>
        <a:p>
          <a:endParaRPr lang="ru-RU"/>
        </a:p>
      </dgm:t>
    </dgm:pt>
    <dgm:pt modelId="{7FB423B6-6B18-4790-886C-1BF1DC1AD63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без</a:t>
          </a:r>
        </a:p>
        <a:p>
          <a:pPr>
            <a:spcAft>
              <a:spcPts val="0"/>
            </a:spcAft>
          </a:pPr>
          <a:r>
            <a:rPr lang="ru-RU" smtClean="0"/>
            <a:t>подготовки</a:t>
          </a:r>
          <a:endParaRPr lang="ru-RU" dirty="0"/>
        </a:p>
      </dgm:t>
    </dgm:pt>
    <dgm:pt modelId="{5B89AB7E-1B3E-4F33-B081-53516BFB9EFB}" type="parTrans" cxnId="{C2D3BCF3-EF5D-4CF8-BFB0-D989813D867E}">
      <dgm:prSet/>
      <dgm:spPr/>
      <dgm:t>
        <a:bodyPr/>
        <a:lstStyle/>
        <a:p>
          <a:endParaRPr lang="ru-RU"/>
        </a:p>
      </dgm:t>
    </dgm:pt>
    <dgm:pt modelId="{6E3F8CB9-2027-46F1-AE17-D07330E23D4B}" type="sibTrans" cxnId="{C2D3BCF3-EF5D-4CF8-BFB0-D989813D867E}">
      <dgm:prSet/>
      <dgm:spPr/>
      <dgm:t>
        <a:bodyPr/>
        <a:lstStyle/>
        <a:p>
          <a:endParaRPr lang="ru-RU"/>
        </a:p>
      </dgm:t>
    </dgm:pt>
    <dgm:pt modelId="{6402B207-C2C3-482C-BCCE-61CC488EC47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до 3 минут</a:t>
          </a:r>
        </a:p>
        <a:p>
          <a:pPr>
            <a:spcAft>
              <a:spcPts val="0"/>
            </a:spcAft>
          </a:pPr>
          <a:r>
            <a:rPr lang="ru-RU" dirty="0" smtClean="0"/>
            <a:t>на ответ</a:t>
          </a:r>
          <a:endParaRPr lang="ru-RU" dirty="0"/>
        </a:p>
      </dgm:t>
    </dgm:pt>
    <dgm:pt modelId="{BDA8F9E8-4C6F-4950-BD60-4D950E81DEAD}" type="parTrans" cxnId="{B32A1E86-566F-45DB-A9BC-A80CC17F85CF}">
      <dgm:prSet/>
      <dgm:spPr/>
      <dgm:t>
        <a:bodyPr/>
        <a:lstStyle/>
        <a:p>
          <a:endParaRPr lang="ru-RU"/>
        </a:p>
      </dgm:t>
    </dgm:pt>
    <dgm:pt modelId="{463BFF26-2CF3-4CDF-931F-90C611636172}" type="sibTrans" cxnId="{B32A1E86-566F-45DB-A9BC-A80CC17F85CF}">
      <dgm:prSet/>
      <dgm:spPr/>
      <dgm:t>
        <a:bodyPr/>
        <a:lstStyle/>
        <a:p>
          <a:endParaRPr lang="ru-RU"/>
        </a:p>
      </dgm:t>
    </dgm:pt>
    <dgm:pt modelId="{EC9A660D-5262-4697-8B7E-0C3ABF237198}">
      <dgm:prSet phldrT="[Текст]"/>
      <dgm:spPr/>
      <dgm:t>
        <a:bodyPr/>
        <a:lstStyle/>
        <a:p>
          <a:r>
            <a:rPr lang="ru-RU" dirty="0" smtClean="0"/>
            <a:t>Задание 4 (диалог)</a:t>
          </a:r>
          <a:endParaRPr lang="ru-RU" dirty="0"/>
        </a:p>
      </dgm:t>
    </dgm:pt>
    <dgm:pt modelId="{5DD50684-3B65-4C51-96D4-AE1CE1C99D6D}" type="parTrans" cxnId="{FF0A6404-616E-4D54-A282-99144234963D}">
      <dgm:prSet/>
      <dgm:spPr/>
      <dgm:t>
        <a:bodyPr/>
        <a:lstStyle/>
        <a:p>
          <a:endParaRPr lang="ru-RU"/>
        </a:p>
      </dgm:t>
    </dgm:pt>
    <dgm:pt modelId="{456A0507-867F-4919-B39D-FBEADAA96179}" type="sibTrans" cxnId="{FF0A6404-616E-4D54-A282-99144234963D}">
      <dgm:prSet/>
      <dgm:spPr/>
      <dgm:t>
        <a:bodyPr/>
        <a:lstStyle/>
        <a:p>
          <a:endParaRPr lang="ru-RU"/>
        </a:p>
      </dgm:t>
    </dgm:pt>
    <dgm:pt modelId="{FACF2870-349A-4375-B979-73981AB0A42E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1 минута </a:t>
          </a:r>
        </a:p>
        <a:p>
          <a:pPr>
            <a:spcAft>
              <a:spcPts val="0"/>
            </a:spcAft>
          </a:pPr>
          <a:r>
            <a:rPr lang="ru-RU" dirty="0" smtClean="0"/>
            <a:t>на подготовку</a:t>
          </a:r>
          <a:endParaRPr lang="ru-RU" dirty="0"/>
        </a:p>
      </dgm:t>
    </dgm:pt>
    <dgm:pt modelId="{C77300AE-3336-466D-A6D1-863E3E258B30}" type="parTrans" cxnId="{47F35F79-43A0-480B-9ED8-7DC2E26A3CEA}">
      <dgm:prSet/>
      <dgm:spPr/>
      <dgm:t>
        <a:bodyPr/>
        <a:lstStyle/>
        <a:p>
          <a:endParaRPr lang="ru-RU"/>
        </a:p>
      </dgm:t>
    </dgm:pt>
    <dgm:pt modelId="{EAFE6550-AD95-4B7A-840A-FD726B622B90}" type="sibTrans" cxnId="{47F35F79-43A0-480B-9ED8-7DC2E26A3CEA}">
      <dgm:prSet/>
      <dgm:spPr/>
      <dgm:t>
        <a:bodyPr/>
        <a:lstStyle/>
        <a:p>
          <a:endParaRPr lang="ru-RU"/>
        </a:p>
      </dgm:t>
    </dgm:pt>
    <dgm:pt modelId="{5B3CCA9C-9779-49D2-89A0-84AB7CA03472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до 3 минут </a:t>
          </a:r>
        </a:p>
        <a:p>
          <a:pPr>
            <a:spcAft>
              <a:spcPts val="0"/>
            </a:spcAft>
          </a:pPr>
          <a:r>
            <a:rPr lang="ru-RU" dirty="0" smtClean="0"/>
            <a:t>на ответ</a:t>
          </a:r>
          <a:endParaRPr lang="ru-RU" dirty="0"/>
        </a:p>
      </dgm:t>
    </dgm:pt>
    <dgm:pt modelId="{B0E906C4-5891-4641-A503-C156E5954D8B}" type="parTrans" cxnId="{AC772BE0-816C-49F9-A9C3-666D671408CF}">
      <dgm:prSet/>
      <dgm:spPr/>
      <dgm:t>
        <a:bodyPr/>
        <a:lstStyle/>
        <a:p>
          <a:endParaRPr lang="ru-RU"/>
        </a:p>
      </dgm:t>
    </dgm:pt>
    <dgm:pt modelId="{675456BF-4739-407C-A1A0-A01442B92482}" type="sibTrans" cxnId="{AC772BE0-816C-49F9-A9C3-666D671408CF}">
      <dgm:prSet/>
      <dgm:spPr/>
      <dgm:t>
        <a:bodyPr/>
        <a:lstStyle/>
        <a:p>
          <a:endParaRPr lang="ru-RU"/>
        </a:p>
      </dgm:t>
    </dgm:pt>
    <dgm:pt modelId="{28F34885-CF7E-40A7-A860-FA3809B7624A}" type="pres">
      <dgm:prSet presAssocID="{7717BF81-FA24-4A64-A4A4-0F086407A2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404966-A818-4E86-AA08-3414D951C695}" type="pres">
      <dgm:prSet presAssocID="{7EF6BF99-0937-49C2-85ED-07C940DC3CEF}" presName="horFlow" presStyleCnt="0"/>
      <dgm:spPr/>
    </dgm:pt>
    <dgm:pt modelId="{1AF8D31F-676E-476C-80D3-87F06CC4C515}" type="pres">
      <dgm:prSet presAssocID="{7EF6BF99-0937-49C2-85ED-07C940DC3CEF}" presName="bigChev" presStyleLbl="node1" presStyleIdx="0" presStyleCnt="4" custScaleX="153346"/>
      <dgm:spPr/>
      <dgm:t>
        <a:bodyPr/>
        <a:lstStyle/>
        <a:p>
          <a:endParaRPr lang="ru-RU"/>
        </a:p>
      </dgm:t>
    </dgm:pt>
    <dgm:pt modelId="{427788A3-A736-49DA-A2F9-7E03BCE9C375}" type="pres">
      <dgm:prSet presAssocID="{3ACD4FE6-A376-4AFD-AE21-87C535BA0BA7}" presName="parTrans" presStyleCnt="0"/>
      <dgm:spPr/>
    </dgm:pt>
    <dgm:pt modelId="{EDC87296-FE7A-4D4F-9508-D23B5C6457B9}" type="pres">
      <dgm:prSet presAssocID="{604FED43-CE10-40ED-9543-3D780E6006D5}" presName="node" presStyleLbl="alignAccFollowNode1" presStyleIdx="0" presStyleCnt="8" custScaleX="13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B83AC-CC54-4CB7-8C17-198B85934506}" type="pres">
      <dgm:prSet presAssocID="{01FD06A2-7AF9-4F95-8000-05B3F5C98971}" presName="sibTrans" presStyleCnt="0"/>
      <dgm:spPr/>
    </dgm:pt>
    <dgm:pt modelId="{1D678C8F-9009-48C0-9FBE-091EB1134874}" type="pres">
      <dgm:prSet presAssocID="{5C25B3AA-B46E-40E6-AA5D-2FA14E010605}" presName="node" presStyleLbl="alignAccFollowNode1" presStyleIdx="1" presStyleCnt="8" custScaleX="14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6BE5F-5045-40B6-B914-4425B37165FF}" type="pres">
      <dgm:prSet presAssocID="{7EF6BF99-0937-49C2-85ED-07C940DC3CEF}" presName="vSp" presStyleCnt="0"/>
      <dgm:spPr/>
    </dgm:pt>
    <dgm:pt modelId="{EA403698-6FF6-4B73-9777-3827F76D1275}" type="pres">
      <dgm:prSet presAssocID="{1DD2CA14-5414-4A66-B877-B634F9E4E39D}" presName="horFlow" presStyleCnt="0"/>
      <dgm:spPr/>
    </dgm:pt>
    <dgm:pt modelId="{CBD0FF80-21EE-4BD3-A3F4-A81159587268}" type="pres">
      <dgm:prSet presAssocID="{1DD2CA14-5414-4A66-B877-B634F9E4E39D}" presName="bigChev" presStyleLbl="node1" presStyleIdx="1" presStyleCnt="4" custScaleX="157183"/>
      <dgm:spPr/>
      <dgm:t>
        <a:bodyPr/>
        <a:lstStyle/>
        <a:p>
          <a:endParaRPr lang="ru-RU"/>
        </a:p>
      </dgm:t>
    </dgm:pt>
    <dgm:pt modelId="{82B9E92A-BA8E-4388-805F-4E7FF25BCF5D}" type="pres">
      <dgm:prSet presAssocID="{62ABA046-2A2F-488B-97EF-166D6B2B1D2E}" presName="parTrans" presStyleCnt="0"/>
      <dgm:spPr/>
    </dgm:pt>
    <dgm:pt modelId="{46D4C5B7-62F2-44ED-AA3C-BEFDA0446BFC}" type="pres">
      <dgm:prSet presAssocID="{9C0612C6-D19D-4A17-9ABF-78D5F1557747}" presName="node" presStyleLbl="alignAccFollowNode1" presStyleIdx="2" presStyleCnt="8" custScaleX="128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36E15-2F9F-468D-BDA5-AF67B13885DE}" type="pres">
      <dgm:prSet presAssocID="{6ACAAC10-4554-4E50-960C-A7E5022409CE}" presName="sibTrans" presStyleCnt="0"/>
      <dgm:spPr/>
    </dgm:pt>
    <dgm:pt modelId="{2A9CBCF5-665F-4B64-B557-A39B8ECE4865}" type="pres">
      <dgm:prSet presAssocID="{FACF2870-349A-4375-B979-73981AB0A42E}" presName="node" presStyleLbl="alignAccFollowNode1" presStyleIdx="3" presStyleCnt="8" custScaleX="129049" custLinFactX="-96403" custLinFactY="364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4D4DE-CA5F-4FEE-B9FE-88FB835257C8}" type="pres">
      <dgm:prSet presAssocID="{EAFE6550-AD95-4B7A-840A-FD726B622B90}" presName="sibTrans" presStyleCnt="0"/>
      <dgm:spPr/>
    </dgm:pt>
    <dgm:pt modelId="{F7402320-13B7-435B-859D-331E96B809EA}" type="pres">
      <dgm:prSet presAssocID="{5B3CCA9C-9779-49D2-89A0-84AB7CA03472}" presName="node" presStyleLbl="alignAccFollowNode1" presStyleIdx="4" presStyleCnt="8" custScaleX="140600" custLinFactX="-97901" custLinFactY="3468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A5542-7B7E-4F15-B46F-A3C158F5D76E}" type="pres">
      <dgm:prSet presAssocID="{675456BF-4739-407C-A1A0-A01442B92482}" presName="sibTrans" presStyleCnt="0"/>
      <dgm:spPr/>
    </dgm:pt>
    <dgm:pt modelId="{28DF139D-5A57-4750-BBC1-61B5E3CB2796}" type="pres">
      <dgm:prSet presAssocID="{B57012AC-0671-4166-925E-4906EEA6AD4E}" presName="node" presStyleLbl="alignAccFollowNode1" presStyleIdx="5" presStyleCnt="8" custScaleX="146549" custLinFactX="-200000" custLinFactNeighborX="-293681" custLinFactNeighborY="-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E80C6-BB8E-4326-A30A-80D14018F18B}" type="pres">
      <dgm:prSet presAssocID="{1DD2CA14-5414-4A66-B877-B634F9E4E39D}" presName="vSp" presStyleCnt="0"/>
      <dgm:spPr/>
    </dgm:pt>
    <dgm:pt modelId="{BD40CC56-D3B0-487F-999A-7102B3CA4CDB}" type="pres">
      <dgm:prSet presAssocID="{097AC4C6-6F63-47CA-9182-FBC0FBAC04E4}" presName="horFlow" presStyleCnt="0"/>
      <dgm:spPr/>
    </dgm:pt>
    <dgm:pt modelId="{0D0136C0-500C-430F-9493-543336F0DFA8}" type="pres">
      <dgm:prSet presAssocID="{097AC4C6-6F63-47CA-9182-FBC0FBAC04E4}" presName="bigChev" presStyleLbl="node1" presStyleIdx="2" presStyleCnt="4" custScaleX="160800"/>
      <dgm:spPr/>
      <dgm:t>
        <a:bodyPr/>
        <a:lstStyle/>
        <a:p>
          <a:endParaRPr lang="ru-RU"/>
        </a:p>
      </dgm:t>
    </dgm:pt>
    <dgm:pt modelId="{E8F95BBF-150A-4775-A0AF-263D1432999A}" type="pres">
      <dgm:prSet presAssocID="{097AC4C6-6F63-47CA-9182-FBC0FBAC04E4}" presName="vSp" presStyleCnt="0"/>
      <dgm:spPr/>
    </dgm:pt>
    <dgm:pt modelId="{ECE7C91F-5FBE-49B7-8EDA-225DEAABB5ED}" type="pres">
      <dgm:prSet presAssocID="{EC9A660D-5262-4697-8B7E-0C3ABF237198}" presName="horFlow" presStyleCnt="0"/>
      <dgm:spPr/>
    </dgm:pt>
    <dgm:pt modelId="{DB2FE206-391F-4538-B811-F121C116E272}" type="pres">
      <dgm:prSet presAssocID="{EC9A660D-5262-4697-8B7E-0C3ABF237198}" presName="bigChev" presStyleLbl="node1" presStyleIdx="3" presStyleCnt="4" custScaleX="159752"/>
      <dgm:spPr/>
      <dgm:t>
        <a:bodyPr/>
        <a:lstStyle/>
        <a:p>
          <a:endParaRPr lang="ru-RU"/>
        </a:p>
      </dgm:t>
    </dgm:pt>
    <dgm:pt modelId="{27C0E173-C842-4686-AEFF-7E39629A0994}" type="pres">
      <dgm:prSet presAssocID="{5B89AB7E-1B3E-4F33-B081-53516BFB9EFB}" presName="parTrans" presStyleCnt="0"/>
      <dgm:spPr/>
    </dgm:pt>
    <dgm:pt modelId="{F88E14F7-19A8-4859-A0DE-712D2A148764}" type="pres">
      <dgm:prSet presAssocID="{7FB423B6-6B18-4790-886C-1BF1DC1AD631}" presName="node" presStyleLbl="alignAccFollowNode1" presStyleIdx="6" presStyleCnt="8" custScaleX="13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367C0-B47F-40D5-9FB1-C4B34480255F}" type="pres">
      <dgm:prSet presAssocID="{6E3F8CB9-2027-46F1-AE17-D07330E23D4B}" presName="sibTrans" presStyleCnt="0"/>
      <dgm:spPr/>
    </dgm:pt>
    <dgm:pt modelId="{F6C31301-2F75-4FDC-860C-F117FFE7B8B6}" type="pres">
      <dgm:prSet presAssocID="{6402B207-C2C3-482C-BCCE-61CC488EC471}" presName="node" presStyleLbl="alignAccFollowNode1" presStyleIdx="7" presStyleCnt="8" custScaleX="14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A1E86-566F-45DB-A9BC-A80CC17F85CF}" srcId="{EC9A660D-5262-4697-8B7E-0C3ABF237198}" destId="{6402B207-C2C3-482C-BCCE-61CC488EC471}" srcOrd="1" destOrd="0" parTransId="{BDA8F9E8-4C6F-4950-BD60-4D950E81DEAD}" sibTransId="{463BFF26-2CF3-4CDF-931F-90C611636172}"/>
    <dgm:cxn modelId="{EB84419C-1D6C-4A71-BDFF-ADE85F14FFB0}" srcId="{1DD2CA14-5414-4A66-B877-B634F9E4E39D}" destId="{B57012AC-0671-4166-925E-4906EEA6AD4E}" srcOrd="3" destOrd="0" parTransId="{982963B0-0B0D-4369-BD2C-E10A4C63358F}" sibTransId="{F665CC52-7387-4C36-87F5-B84C162F8CDA}"/>
    <dgm:cxn modelId="{153828F2-2DC6-4B54-AC38-20E9CBA02845}" srcId="{7EF6BF99-0937-49C2-85ED-07C940DC3CEF}" destId="{5C25B3AA-B46E-40E6-AA5D-2FA14E010605}" srcOrd="1" destOrd="0" parTransId="{17DEBD8E-CF1A-479D-8D91-9736D272EC10}" sibTransId="{9C3216A7-C450-47D6-B6B5-E3B3DE511DE5}"/>
    <dgm:cxn modelId="{9C01E80C-CB73-43E4-AAB2-61A7AA201242}" type="presOf" srcId="{7717BF81-FA24-4A64-A4A4-0F086407A2D2}" destId="{28F34885-CF7E-40A7-A860-FA3809B7624A}" srcOrd="0" destOrd="0" presId="urn:microsoft.com/office/officeart/2005/8/layout/lProcess3"/>
    <dgm:cxn modelId="{1FFC3249-AE18-4211-B571-F4F395FA7001}" type="presOf" srcId="{7FB423B6-6B18-4790-886C-1BF1DC1AD631}" destId="{F88E14F7-19A8-4859-A0DE-712D2A148764}" srcOrd="0" destOrd="0" presId="urn:microsoft.com/office/officeart/2005/8/layout/lProcess3"/>
    <dgm:cxn modelId="{746FE50A-3EA5-4623-AA5B-63125D35512B}" type="presOf" srcId="{FACF2870-349A-4375-B979-73981AB0A42E}" destId="{2A9CBCF5-665F-4B64-B557-A39B8ECE4865}" srcOrd="0" destOrd="0" presId="urn:microsoft.com/office/officeart/2005/8/layout/lProcess3"/>
    <dgm:cxn modelId="{CBC88C59-B167-4299-9AA2-F705982F6195}" type="presOf" srcId="{5B3CCA9C-9779-49D2-89A0-84AB7CA03472}" destId="{F7402320-13B7-435B-859D-331E96B809EA}" srcOrd="0" destOrd="0" presId="urn:microsoft.com/office/officeart/2005/8/layout/lProcess3"/>
    <dgm:cxn modelId="{FF0A6404-616E-4D54-A282-99144234963D}" srcId="{7717BF81-FA24-4A64-A4A4-0F086407A2D2}" destId="{EC9A660D-5262-4697-8B7E-0C3ABF237198}" srcOrd="3" destOrd="0" parTransId="{5DD50684-3B65-4C51-96D4-AE1CE1C99D6D}" sibTransId="{456A0507-867F-4919-B39D-FBEADAA96179}"/>
    <dgm:cxn modelId="{BB7E8EA2-F7A9-41FA-AD7C-E51889F5E7F1}" type="presOf" srcId="{097AC4C6-6F63-47CA-9182-FBC0FBAC04E4}" destId="{0D0136C0-500C-430F-9493-543336F0DFA8}" srcOrd="0" destOrd="0" presId="urn:microsoft.com/office/officeart/2005/8/layout/lProcess3"/>
    <dgm:cxn modelId="{47F35F79-43A0-480B-9ED8-7DC2E26A3CEA}" srcId="{1DD2CA14-5414-4A66-B877-B634F9E4E39D}" destId="{FACF2870-349A-4375-B979-73981AB0A42E}" srcOrd="1" destOrd="0" parTransId="{C77300AE-3336-466D-A6D1-863E3E258B30}" sibTransId="{EAFE6550-AD95-4B7A-840A-FD726B622B90}"/>
    <dgm:cxn modelId="{E26FCDDA-E599-4971-BF79-6FA527396D65}" srcId="{1DD2CA14-5414-4A66-B877-B634F9E4E39D}" destId="{9C0612C6-D19D-4A17-9ABF-78D5F1557747}" srcOrd="0" destOrd="0" parTransId="{62ABA046-2A2F-488B-97EF-166D6B2B1D2E}" sibTransId="{6ACAAC10-4554-4E50-960C-A7E5022409CE}"/>
    <dgm:cxn modelId="{FAE5B166-A251-46C5-9180-46BF2606AC6A}" srcId="{7717BF81-FA24-4A64-A4A4-0F086407A2D2}" destId="{1DD2CA14-5414-4A66-B877-B634F9E4E39D}" srcOrd="1" destOrd="0" parTransId="{B5AEEAEE-5A18-468A-B3B4-56E16F087086}" sibTransId="{BC6D5BD0-2690-45C4-81ED-C1C8B08C1AE0}"/>
    <dgm:cxn modelId="{8AC7CF49-F730-45D9-917A-8D59A383F860}" type="presOf" srcId="{B57012AC-0671-4166-925E-4906EEA6AD4E}" destId="{28DF139D-5A57-4750-BBC1-61B5E3CB2796}" srcOrd="0" destOrd="0" presId="urn:microsoft.com/office/officeart/2005/8/layout/lProcess3"/>
    <dgm:cxn modelId="{F4A9B1D4-62EE-4A12-A52D-9FD9BBF936C6}" srcId="{7717BF81-FA24-4A64-A4A4-0F086407A2D2}" destId="{097AC4C6-6F63-47CA-9182-FBC0FBAC04E4}" srcOrd="2" destOrd="0" parTransId="{8E46C6CD-222B-4D47-9897-78D15E1EDDC4}" sibTransId="{FF4C96A5-A3F2-4CE8-9626-D11B37CCBAAF}"/>
    <dgm:cxn modelId="{7A1A3272-3738-4B5D-90C7-A60CCCF2E547}" type="presOf" srcId="{7EF6BF99-0937-49C2-85ED-07C940DC3CEF}" destId="{1AF8D31F-676E-476C-80D3-87F06CC4C515}" srcOrd="0" destOrd="0" presId="urn:microsoft.com/office/officeart/2005/8/layout/lProcess3"/>
    <dgm:cxn modelId="{4EA9F873-6CF4-42D2-AE8E-5145F5278637}" type="presOf" srcId="{6402B207-C2C3-482C-BCCE-61CC488EC471}" destId="{F6C31301-2F75-4FDC-860C-F117FFE7B8B6}" srcOrd="0" destOrd="0" presId="urn:microsoft.com/office/officeart/2005/8/layout/lProcess3"/>
    <dgm:cxn modelId="{C2D3BCF3-EF5D-4CF8-BFB0-D989813D867E}" srcId="{EC9A660D-5262-4697-8B7E-0C3ABF237198}" destId="{7FB423B6-6B18-4790-886C-1BF1DC1AD631}" srcOrd="0" destOrd="0" parTransId="{5B89AB7E-1B3E-4F33-B081-53516BFB9EFB}" sibTransId="{6E3F8CB9-2027-46F1-AE17-D07330E23D4B}"/>
    <dgm:cxn modelId="{AC772BE0-816C-49F9-A9C3-666D671408CF}" srcId="{1DD2CA14-5414-4A66-B877-B634F9E4E39D}" destId="{5B3CCA9C-9779-49D2-89A0-84AB7CA03472}" srcOrd="2" destOrd="0" parTransId="{B0E906C4-5891-4641-A503-C156E5954D8B}" sibTransId="{675456BF-4739-407C-A1A0-A01442B92482}"/>
    <dgm:cxn modelId="{347DA093-8C85-4251-9314-2D174537B9E9}" type="presOf" srcId="{EC9A660D-5262-4697-8B7E-0C3ABF237198}" destId="{DB2FE206-391F-4538-B811-F121C116E272}" srcOrd="0" destOrd="0" presId="urn:microsoft.com/office/officeart/2005/8/layout/lProcess3"/>
    <dgm:cxn modelId="{250CA3A4-9EEB-4A9D-A40E-88270DF87D9E}" srcId="{7EF6BF99-0937-49C2-85ED-07C940DC3CEF}" destId="{604FED43-CE10-40ED-9543-3D780E6006D5}" srcOrd="0" destOrd="0" parTransId="{3ACD4FE6-A376-4AFD-AE21-87C535BA0BA7}" sibTransId="{01FD06A2-7AF9-4F95-8000-05B3F5C98971}"/>
    <dgm:cxn modelId="{816CB9CA-FEFC-4D91-8694-FCDC7576C4FE}" type="presOf" srcId="{604FED43-CE10-40ED-9543-3D780E6006D5}" destId="{EDC87296-FE7A-4D4F-9508-D23B5C6457B9}" srcOrd="0" destOrd="0" presId="urn:microsoft.com/office/officeart/2005/8/layout/lProcess3"/>
    <dgm:cxn modelId="{EC1E5C4D-B364-4FEE-8B6C-C24E2AB07048}" type="presOf" srcId="{5C25B3AA-B46E-40E6-AA5D-2FA14E010605}" destId="{1D678C8F-9009-48C0-9FBE-091EB1134874}" srcOrd="0" destOrd="0" presId="urn:microsoft.com/office/officeart/2005/8/layout/lProcess3"/>
    <dgm:cxn modelId="{EF88BC49-FFA4-4316-93B2-191C4AEE7E9B}" type="presOf" srcId="{9C0612C6-D19D-4A17-9ABF-78D5F1557747}" destId="{46D4C5B7-62F2-44ED-AA3C-BEFDA0446BFC}" srcOrd="0" destOrd="0" presId="urn:microsoft.com/office/officeart/2005/8/layout/lProcess3"/>
    <dgm:cxn modelId="{3C9F4DB4-279D-4FE8-B970-F430A38DFF48}" srcId="{7717BF81-FA24-4A64-A4A4-0F086407A2D2}" destId="{7EF6BF99-0937-49C2-85ED-07C940DC3CEF}" srcOrd="0" destOrd="0" parTransId="{8A25C590-9DA2-4517-ADD1-1F16A13795D6}" sibTransId="{639A7FFD-98D2-4604-8FBB-126171B32168}"/>
    <dgm:cxn modelId="{3CC9DAA9-C8D6-4D7A-8129-9F763E47347E}" type="presOf" srcId="{1DD2CA14-5414-4A66-B877-B634F9E4E39D}" destId="{CBD0FF80-21EE-4BD3-A3F4-A81159587268}" srcOrd="0" destOrd="0" presId="urn:microsoft.com/office/officeart/2005/8/layout/lProcess3"/>
    <dgm:cxn modelId="{3C650CF6-25C0-42B1-93DA-AF4B391C2AE4}" type="presParOf" srcId="{28F34885-CF7E-40A7-A860-FA3809B7624A}" destId="{AC404966-A818-4E86-AA08-3414D951C695}" srcOrd="0" destOrd="0" presId="urn:microsoft.com/office/officeart/2005/8/layout/lProcess3"/>
    <dgm:cxn modelId="{3CA98527-4821-4280-837C-A851C3888444}" type="presParOf" srcId="{AC404966-A818-4E86-AA08-3414D951C695}" destId="{1AF8D31F-676E-476C-80D3-87F06CC4C515}" srcOrd="0" destOrd="0" presId="urn:microsoft.com/office/officeart/2005/8/layout/lProcess3"/>
    <dgm:cxn modelId="{225694FC-4553-439A-8DF0-3BD2F5268940}" type="presParOf" srcId="{AC404966-A818-4E86-AA08-3414D951C695}" destId="{427788A3-A736-49DA-A2F9-7E03BCE9C375}" srcOrd="1" destOrd="0" presId="urn:microsoft.com/office/officeart/2005/8/layout/lProcess3"/>
    <dgm:cxn modelId="{27D95137-0F22-45F6-B77E-4EDCBF3C2A6E}" type="presParOf" srcId="{AC404966-A818-4E86-AA08-3414D951C695}" destId="{EDC87296-FE7A-4D4F-9508-D23B5C6457B9}" srcOrd="2" destOrd="0" presId="urn:microsoft.com/office/officeart/2005/8/layout/lProcess3"/>
    <dgm:cxn modelId="{9056E432-5AFB-45F1-A05D-4276B8892C9A}" type="presParOf" srcId="{AC404966-A818-4E86-AA08-3414D951C695}" destId="{D56B83AC-CC54-4CB7-8C17-198B85934506}" srcOrd="3" destOrd="0" presId="urn:microsoft.com/office/officeart/2005/8/layout/lProcess3"/>
    <dgm:cxn modelId="{51090A38-3E61-4638-83DA-6BFA7A559D84}" type="presParOf" srcId="{AC404966-A818-4E86-AA08-3414D951C695}" destId="{1D678C8F-9009-48C0-9FBE-091EB1134874}" srcOrd="4" destOrd="0" presId="urn:microsoft.com/office/officeart/2005/8/layout/lProcess3"/>
    <dgm:cxn modelId="{BAF8CF50-5A80-4965-A8E8-19737394D9AA}" type="presParOf" srcId="{28F34885-CF7E-40A7-A860-FA3809B7624A}" destId="{36B6BE5F-5045-40B6-B914-4425B37165FF}" srcOrd="1" destOrd="0" presId="urn:microsoft.com/office/officeart/2005/8/layout/lProcess3"/>
    <dgm:cxn modelId="{81DC45C0-2D6E-4E28-8296-6D92DEC2B772}" type="presParOf" srcId="{28F34885-CF7E-40A7-A860-FA3809B7624A}" destId="{EA403698-6FF6-4B73-9777-3827F76D1275}" srcOrd="2" destOrd="0" presId="urn:microsoft.com/office/officeart/2005/8/layout/lProcess3"/>
    <dgm:cxn modelId="{0EDF1FB0-5087-45D8-8931-226EAFBA8DC7}" type="presParOf" srcId="{EA403698-6FF6-4B73-9777-3827F76D1275}" destId="{CBD0FF80-21EE-4BD3-A3F4-A81159587268}" srcOrd="0" destOrd="0" presId="urn:microsoft.com/office/officeart/2005/8/layout/lProcess3"/>
    <dgm:cxn modelId="{21E03FDC-6372-4B1D-8321-A57DB0BB51AC}" type="presParOf" srcId="{EA403698-6FF6-4B73-9777-3827F76D1275}" destId="{82B9E92A-BA8E-4388-805F-4E7FF25BCF5D}" srcOrd="1" destOrd="0" presId="urn:microsoft.com/office/officeart/2005/8/layout/lProcess3"/>
    <dgm:cxn modelId="{AE0B20C3-BA2E-428F-BC57-586AA9963A7D}" type="presParOf" srcId="{EA403698-6FF6-4B73-9777-3827F76D1275}" destId="{46D4C5B7-62F2-44ED-AA3C-BEFDA0446BFC}" srcOrd="2" destOrd="0" presId="urn:microsoft.com/office/officeart/2005/8/layout/lProcess3"/>
    <dgm:cxn modelId="{9FAF67E5-6EB9-4AED-B38C-2514524A6EB4}" type="presParOf" srcId="{EA403698-6FF6-4B73-9777-3827F76D1275}" destId="{E5736E15-2F9F-468D-BDA5-AF67B13885DE}" srcOrd="3" destOrd="0" presId="urn:microsoft.com/office/officeart/2005/8/layout/lProcess3"/>
    <dgm:cxn modelId="{8D62C1D8-FCC7-4FA2-983F-A000470C7079}" type="presParOf" srcId="{EA403698-6FF6-4B73-9777-3827F76D1275}" destId="{2A9CBCF5-665F-4B64-B557-A39B8ECE4865}" srcOrd="4" destOrd="0" presId="urn:microsoft.com/office/officeart/2005/8/layout/lProcess3"/>
    <dgm:cxn modelId="{FE84EC68-AF17-4F58-8D47-FF9197384C15}" type="presParOf" srcId="{EA403698-6FF6-4B73-9777-3827F76D1275}" destId="{7874D4DE-CA5F-4FEE-B9FE-88FB835257C8}" srcOrd="5" destOrd="0" presId="urn:microsoft.com/office/officeart/2005/8/layout/lProcess3"/>
    <dgm:cxn modelId="{48CC399F-D43C-4941-B00F-FEEEE14EFA09}" type="presParOf" srcId="{EA403698-6FF6-4B73-9777-3827F76D1275}" destId="{F7402320-13B7-435B-859D-331E96B809EA}" srcOrd="6" destOrd="0" presId="urn:microsoft.com/office/officeart/2005/8/layout/lProcess3"/>
    <dgm:cxn modelId="{18456C38-F5AD-43A4-A852-3B9CA4259D73}" type="presParOf" srcId="{EA403698-6FF6-4B73-9777-3827F76D1275}" destId="{907A5542-7B7E-4F15-B46F-A3C158F5D76E}" srcOrd="7" destOrd="0" presId="urn:microsoft.com/office/officeart/2005/8/layout/lProcess3"/>
    <dgm:cxn modelId="{6347C820-0881-45C9-9470-E7EA0355E5EE}" type="presParOf" srcId="{EA403698-6FF6-4B73-9777-3827F76D1275}" destId="{28DF139D-5A57-4750-BBC1-61B5E3CB2796}" srcOrd="8" destOrd="0" presId="urn:microsoft.com/office/officeart/2005/8/layout/lProcess3"/>
    <dgm:cxn modelId="{3A34313C-7238-4857-9BD2-BBDCD334F42C}" type="presParOf" srcId="{28F34885-CF7E-40A7-A860-FA3809B7624A}" destId="{CB7E80C6-BB8E-4326-A30A-80D14018F18B}" srcOrd="3" destOrd="0" presId="urn:microsoft.com/office/officeart/2005/8/layout/lProcess3"/>
    <dgm:cxn modelId="{70994498-94A9-46A2-ADD9-BDCFBCF8821D}" type="presParOf" srcId="{28F34885-CF7E-40A7-A860-FA3809B7624A}" destId="{BD40CC56-D3B0-487F-999A-7102B3CA4CDB}" srcOrd="4" destOrd="0" presId="urn:microsoft.com/office/officeart/2005/8/layout/lProcess3"/>
    <dgm:cxn modelId="{429F922B-33C8-4310-9B5D-90CACFCA8D35}" type="presParOf" srcId="{BD40CC56-D3B0-487F-999A-7102B3CA4CDB}" destId="{0D0136C0-500C-430F-9493-543336F0DFA8}" srcOrd="0" destOrd="0" presId="urn:microsoft.com/office/officeart/2005/8/layout/lProcess3"/>
    <dgm:cxn modelId="{0C30265F-92D7-4684-89B5-A946D0D63C9F}" type="presParOf" srcId="{28F34885-CF7E-40A7-A860-FA3809B7624A}" destId="{E8F95BBF-150A-4775-A0AF-263D1432999A}" srcOrd="5" destOrd="0" presId="urn:microsoft.com/office/officeart/2005/8/layout/lProcess3"/>
    <dgm:cxn modelId="{6024CBAD-318E-4D0E-A718-03E995B5E4D9}" type="presParOf" srcId="{28F34885-CF7E-40A7-A860-FA3809B7624A}" destId="{ECE7C91F-5FBE-49B7-8EDA-225DEAABB5ED}" srcOrd="6" destOrd="0" presId="urn:microsoft.com/office/officeart/2005/8/layout/lProcess3"/>
    <dgm:cxn modelId="{3320AC9F-D180-4FCE-91EF-08A1307FE74C}" type="presParOf" srcId="{ECE7C91F-5FBE-49B7-8EDA-225DEAABB5ED}" destId="{DB2FE206-391F-4538-B811-F121C116E272}" srcOrd="0" destOrd="0" presId="urn:microsoft.com/office/officeart/2005/8/layout/lProcess3"/>
    <dgm:cxn modelId="{ACBE11F5-D6FA-4BF2-ABBB-B35C5D058867}" type="presParOf" srcId="{ECE7C91F-5FBE-49B7-8EDA-225DEAABB5ED}" destId="{27C0E173-C842-4686-AEFF-7E39629A0994}" srcOrd="1" destOrd="0" presId="urn:microsoft.com/office/officeart/2005/8/layout/lProcess3"/>
    <dgm:cxn modelId="{7BA945DF-3FB9-46B0-A0E3-314F12504303}" type="presParOf" srcId="{ECE7C91F-5FBE-49B7-8EDA-225DEAABB5ED}" destId="{F88E14F7-19A8-4859-A0DE-712D2A148764}" srcOrd="2" destOrd="0" presId="urn:microsoft.com/office/officeart/2005/8/layout/lProcess3"/>
    <dgm:cxn modelId="{7EF60511-D5F0-437A-9A40-74FA96106B14}" type="presParOf" srcId="{ECE7C91F-5FBE-49B7-8EDA-225DEAABB5ED}" destId="{A87367C0-B47F-40D5-9FB1-C4B34480255F}" srcOrd="3" destOrd="0" presId="urn:microsoft.com/office/officeart/2005/8/layout/lProcess3"/>
    <dgm:cxn modelId="{9C536C40-44A5-4473-872C-92400504E532}" type="presParOf" srcId="{ECE7C91F-5FBE-49B7-8EDA-225DEAABB5ED}" destId="{F6C31301-2F75-4FDC-860C-F117FFE7B8B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90A38B-FF1A-4584-8333-08F71E47325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E6C44AF-CD20-439C-B08B-9A0AB3B91A1F}">
      <dgm:prSet phldrT="[Текст]" custT="1"/>
      <dgm:spPr/>
      <dgm:t>
        <a:bodyPr/>
        <a:lstStyle/>
        <a:p>
          <a:r>
            <a:rPr lang="ru-RU" sz="3000" dirty="0" smtClean="0"/>
            <a:t>15-16 минут</a:t>
          </a:r>
          <a:endParaRPr lang="ru-RU" sz="3000" dirty="0"/>
        </a:p>
      </dgm:t>
    </dgm:pt>
    <dgm:pt modelId="{736A4B06-A1C7-4D0F-87C3-45860D89CC30}" type="parTrans" cxnId="{B3271854-F8CA-46CC-BDC0-96808F7B46A2}">
      <dgm:prSet/>
      <dgm:spPr/>
      <dgm:t>
        <a:bodyPr/>
        <a:lstStyle/>
        <a:p>
          <a:endParaRPr lang="ru-RU"/>
        </a:p>
      </dgm:t>
    </dgm:pt>
    <dgm:pt modelId="{106C14FB-03D5-4681-A88A-5D53C96E7FCC}" type="sibTrans" cxnId="{B3271854-F8CA-46CC-BDC0-96808F7B46A2}">
      <dgm:prSet/>
      <dgm:spPr/>
      <dgm:t>
        <a:bodyPr/>
        <a:lstStyle/>
        <a:p>
          <a:endParaRPr lang="ru-RU"/>
        </a:p>
      </dgm:t>
    </dgm:pt>
    <dgm:pt modelId="{64CE72EE-699D-4814-BA13-7253990BE716}">
      <dgm:prSet phldrT="[Текст]" custT="1"/>
      <dgm:spPr/>
      <dgm:t>
        <a:bodyPr/>
        <a:lstStyle/>
        <a:p>
          <a:r>
            <a:rPr lang="ru-RU" sz="3000" dirty="0" smtClean="0"/>
            <a:t>15-45 минут</a:t>
          </a:r>
          <a:endParaRPr lang="ru-RU" sz="3000" dirty="0"/>
        </a:p>
      </dgm:t>
    </dgm:pt>
    <dgm:pt modelId="{F690B49B-4892-46DF-B235-5144C72A76A7}" type="parTrans" cxnId="{D58284F3-E2E0-411D-B36E-253ED5FBD5F8}">
      <dgm:prSet/>
      <dgm:spPr/>
      <dgm:t>
        <a:bodyPr/>
        <a:lstStyle/>
        <a:p>
          <a:endParaRPr lang="ru-RU"/>
        </a:p>
      </dgm:t>
    </dgm:pt>
    <dgm:pt modelId="{D0D94260-2D64-4C5D-A13B-AA97C110584F}" type="sibTrans" cxnId="{D58284F3-E2E0-411D-B36E-253ED5FBD5F8}">
      <dgm:prSet/>
      <dgm:spPr/>
      <dgm:t>
        <a:bodyPr/>
        <a:lstStyle/>
        <a:p>
          <a:endParaRPr lang="ru-RU"/>
        </a:p>
      </dgm:t>
    </dgm:pt>
    <dgm:pt modelId="{EF07FBF1-5355-4EE6-943E-8E2BF1D69911}">
      <dgm:prSet custT="1"/>
      <dgm:spPr/>
      <dgm:t>
        <a:bodyPr anchor="ctr"/>
        <a:lstStyle/>
        <a:p>
          <a:pPr algn="ctr"/>
          <a:r>
            <a:rPr lang="ru-RU" sz="2000" dirty="0" smtClean="0"/>
            <a:t>Участники итогового собеседования с ОВЗ, участники итогового собеседования –       дети инвалиды и инвалиды</a:t>
          </a:r>
          <a:endParaRPr lang="ru-RU" sz="2000" dirty="0"/>
        </a:p>
      </dgm:t>
    </dgm:pt>
    <dgm:pt modelId="{FB2F8EE8-9F34-47BA-A773-3B97F1E3435B}" type="parTrans" cxnId="{FDAECB90-68C0-43C4-B0DD-DE2FDD94D1F2}">
      <dgm:prSet/>
      <dgm:spPr/>
      <dgm:t>
        <a:bodyPr/>
        <a:lstStyle/>
        <a:p>
          <a:endParaRPr lang="ru-RU"/>
        </a:p>
      </dgm:t>
    </dgm:pt>
    <dgm:pt modelId="{44755849-8222-4F82-B72F-6C0D5E60AE4A}" type="sibTrans" cxnId="{FDAECB90-68C0-43C4-B0DD-DE2FDD94D1F2}">
      <dgm:prSet/>
      <dgm:spPr/>
      <dgm:t>
        <a:bodyPr/>
        <a:lstStyle/>
        <a:p>
          <a:endParaRPr lang="ru-RU"/>
        </a:p>
      </dgm:t>
    </dgm:pt>
    <dgm:pt modelId="{A5247456-50E9-43F1-9633-31C2B9DC9A48}">
      <dgm:prSet custT="1"/>
      <dgm:spPr/>
      <dgm:t>
        <a:bodyPr anchor="ctr"/>
        <a:lstStyle/>
        <a:p>
          <a:pPr algn="ctr"/>
          <a:r>
            <a:rPr lang="ru-RU" sz="2400" dirty="0" smtClean="0"/>
            <a:t>Участники итогового собеседования</a:t>
          </a:r>
          <a:endParaRPr lang="ru-RU" sz="2400" dirty="0"/>
        </a:p>
      </dgm:t>
    </dgm:pt>
    <dgm:pt modelId="{C41B92C7-E453-472F-80ED-C8641102428E}" type="parTrans" cxnId="{C782E895-4547-4A47-9D8A-618A58CFE324}">
      <dgm:prSet/>
      <dgm:spPr/>
      <dgm:t>
        <a:bodyPr/>
        <a:lstStyle/>
        <a:p>
          <a:endParaRPr lang="ru-RU"/>
        </a:p>
      </dgm:t>
    </dgm:pt>
    <dgm:pt modelId="{E81B4B13-5EC6-4326-A8EA-665E91506EB0}" type="sibTrans" cxnId="{C782E895-4547-4A47-9D8A-618A58CFE324}">
      <dgm:prSet/>
      <dgm:spPr/>
      <dgm:t>
        <a:bodyPr/>
        <a:lstStyle/>
        <a:p>
          <a:endParaRPr lang="ru-RU"/>
        </a:p>
      </dgm:t>
    </dgm:pt>
    <dgm:pt modelId="{15BB4BF5-11CD-4EAB-87AC-9A5DA3BF1929}" type="pres">
      <dgm:prSet presAssocID="{E790A38B-FF1A-4584-8333-08F71E473259}" presName="diagram" presStyleCnt="0">
        <dgm:presLayoutVars>
          <dgm:dir/>
          <dgm:animLvl val="lvl"/>
          <dgm:resizeHandles val="exact"/>
        </dgm:presLayoutVars>
      </dgm:prSet>
      <dgm:spPr/>
    </dgm:pt>
    <dgm:pt modelId="{E18A5AF4-EE0B-4E8E-90E6-B0612C6906FD}" type="pres">
      <dgm:prSet presAssocID="{0E6C44AF-CD20-439C-B08B-9A0AB3B91A1F}" presName="compNode" presStyleCnt="0"/>
      <dgm:spPr/>
    </dgm:pt>
    <dgm:pt modelId="{0B4C5F6E-04B3-4EAD-8F89-3AB740820130}" type="pres">
      <dgm:prSet presAssocID="{0E6C44AF-CD20-439C-B08B-9A0AB3B91A1F}" presName="childRect" presStyleLbl="bgAcc1" presStyleIdx="0" presStyleCnt="2" custScaleX="94881" custScaleY="132773" custLinFactNeighborX="924" custLinFactNeighborY="-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156B3-4774-4D5C-9F0A-23B3CB828B1D}" type="pres">
      <dgm:prSet presAssocID="{0E6C44AF-CD20-439C-B08B-9A0AB3B91A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D5EA5-E6F0-42AD-B02F-E1939419D5B5}" type="pres">
      <dgm:prSet presAssocID="{0E6C44AF-CD20-439C-B08B-9A0AB3B91A1F}" presName="parentRect" presStyleLbl="alignNode1" presStyleIdx="0" presStyleCnt="2" custScaleX="88387" custScaleY="91440" custLinFactNeighborX="142" custLinFactNeighborY="32929"/>
      <dgm:spPr/>
      <dgm:t>
        <a:bodyPr/>
        <a:lstStyle/>
        <a:p>
          <a:endParaRPr lang="ru-RU"/>
        </a:p>
      </dgm:t>
    </dgm:pt>
    <dgm:pt modelId="{40874C0D-0BB6-4A65-96F9-BDB3FD2D200A}" type="pres">
      <dgm:prSet presAssocID="{0E6C44AF-CD20-439C-B08B-9A0AB3B91A1F}" presName="adorn" presStyleLbl="fgAccFollowNode1" presStyleIdx="0" presStyleCnt="2" custScaleX="82822" custScaleY="86662" custLinFactNeighborX="2963" custLinFactNeighborY="120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DB99E6-00BC-4B1F-9F2C-D7D7BC25D7EF}" type="pres">
      <dgm:prSet presAssocID="{106C14FB-03D5-4681-A88A-5D53C96E7F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C776FF-D72F-4371-B821-5F4EE13BD919}" type="pres">
      <dgm:prSet presAssocID="{64CE72EE-699D-4814-BA13-7253990BE716}" presName="compNode" presStyleCnt="0"/>
      <dgm:spPr/>
    </dgm:pt>
    <dgm:pt modelId="{46A40A35-CEFE-4966-8181-F2379F88063C}" type="pres">
      <dgm:prSet presAssocID="{64CE72EE-699D-4814-BA13-7253990BE716}" presName="childRect" presStyleLbl="bgAcc1" presStyleIdx="1" presStyleCnt="2" custScaleX="213206" custScaleY="13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230A9-980E-4778-8ACB-A858F97CB3E3}" type="pres">
      <dgm:prSet presAssocID="{64CE72EE-699D-4814-BA13-7253990BE7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21D41-7437-4470-9377-15E5537D2989}" type="pres">
      <dgm:prSet presAssocID="{64CE72EE-699D-4814-BA13-7253990BE716}" presName="parentRect" presStyleLbl="alignNode1" presStyleIdx="1" presStyleCnt="2" custScaleX="211279" custScaleY="95167" custLinFactNeighborX="-1014" custLinFactNeighborY="34040"/>
      <dgm:spPr/>
      <dgm:t>
        <a:bodyPr/>
        <a:lstStyle/>
        <a:p>
          <a:endParaRPr lang="ru-RU"/>
        </a:p>
      </dgm:t>
    </dgm:pt>
    <dgm:pt modelId="{35C59011-D720-4021-91AC-F82C2B8867DF}" type="pres">
      <dgm:prSet presAssocID="{64CE72EE-699D-4814-BA13-7253990BE716}" presName="adorn" presStyleLbl="fgAccFollowNode1" presStyleIdx="1" presStyleCnt="2" custScaleX="96851" custScaleY="92630" custLinFactX="38708" custLinFactNeighborX="100000" custLinFactNeighborY="934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FDAECB90-68C0-43C4-B0DD-DE2FDD94D1F2}" srcId="{64CE72EE-699D-4814-BA13-7253990BE716}" destId="{EF07FBF1-5355-4EE6-943E-8E2BF1D69911}" srcOrd="0" destOrd="0" parTransId="{FB2F8EE8-9F34-47BA-A773-3B97F1E3435B}" sibTransId="{44755849-8222-4F82-B72F-6C0D5E60AE4A}"/>
    <dgm:cxn modelId="{6DB8C696-B03C-422F-A466-ECFFC2A4DA31}" type="presOf" srcId="{EF07FBF1-5355-4EE6-943E-8E2BF1D69911}" destId="{46A40A35-CEFE-4966-8181-F2379F88063C}" srcOrd="0" destOrd="0" presId="urn:microsoft.com/office/officeart/2005/8/layout/bList2"/>
    <dgm:cxn modelId="{B3271854-F8CA-46CC-BDC0-96808F7B46A2}" srcId="{E790A38B-FF1A-4584-8333-08F71E473259}" destId="{0E6C44AF-CD20-439C-B08B-9A0AB3B91A1F}" srcOrd="0" destOrd="0" parTransId="{736A4B06-A1C7-4D0F-87C3-45860D89CC30}" sibTransId="{106C14FB-03D5-4681-A88A-5D53C96E7FCC}"/>
    <dgm:cxn modelId="{AEDB7144-F081-4DF9-8A56-998E9C599524}" type="presOf" srcId="{64CE72EE-699D-4814-BA13-7253990BE716}" destId="{015230A9-980E-4778-8ACB-A858F97CB3E3}" srcOrd="0" destOrd="0" presId="urn:microsoft.com/office/officeart/2005/8/layout/bList2"/>
    <dgm:cxn modelId="{CB808F86-D205-456E-B71D-177FB39152F4}" type="presOf" srcId="{A5247456-50E9-43F1-9633-31C2B9DC9A48}" destId="{0B4C5F6E-04B3-4EAD-8F89-3AB740820130}" srcOrd="0" destOrd="0" presId="urn:microsoft.com/office/officeart/2005/8/layout/bList2"/>
    <dgm:cxn modelId="{A9EF646C-E65E-4505-AB43-58013B678099}" type="presOf" srcId="{64CE72EE-699D-4814-BA13-7253990BE716}" destId="{D1721D41-7437-4470-9377-15E5537D2989}" srcOrd="1" destOrd="0" presId="urn:microsoft.com/office/officeart/2005/8/layout/bList2"/>
    <dgm:cxn modelId="{F7704F7C-0998-4122-A5E5-2BCC278A92E8}" type="presOf" srcId="{E790A38B-FF1A-4584-8333-08F71E473259}" destId="{15BB4BF5-11CD-4EAB-87AC-9A5DA3BF1929}" srcOrd="0" destOrd="0" presId="urn:microsoft.com/office/officeart/2005/8/layout/bList2"/>
    <dgm:cxn modelId="{C782E895-4547-4A47-9D8A-618A58CFE324}" srcId="{0E6C44AF-CD20-439C-B08B-9A0AB3B91A1F}" destId="{A5247456-50E9-43F1-9633-31C2B9DC9A48}" srcOrd="0" destOrd="0" parTransId="{C41B92C7-E453-472F-80ED-C8641102428E}" sibTransId="{E81B4B13-5EC6-4326-A8EA-665E91506EB0}"/>
    <dgm:cxn modelId="{9F608BD4-401C-4E9F-A72D-91E602058C0D}" type="presOf" srcId="{106C14FB-03D5-4681-A88A-5D53C96E7FCC}" destId="{31DB99E6-00BC-4B1F-9F2C-D7D7BC25D7EF}" srcOrd="0" destOrd="0" presId="urn:microsoft.com/office/officeart/2005/8/layout/bList2"/>
    <dgm:cxn modelId="{6A856F66-2C78-4CF8-BB30-09EE38842F43}" type="presOf" srcId="{0E6C44AF-CD20-439C-B08B-9A0AB3B91A1F}" destId="{450156B3-4774-4D5C-9F0A-23B3CB828B1D}" srcOrd="0" destOrd="0" presId="urn:microsoft.com/office/officeart/2005/8/layout/bList2"/>
    <dgm:cxn modelId="{2BE48728-E6F6-45DF-B176-665014A4F9B2}" type="presOf" srcId="{0E6C44AF-CD20-439C-B08B-9A0AB3B91A1F}" destId="{B14D5EA5-E6F0-42AD-B02F-E1939419D5B5}" srcOrd="1" destOrd="0" presId="urn:microsoft.com/office/officeart/2005/8/layout/bList2"/>
    <dgm:cxn modelId="{D58284F3-E2E0-411D-B36E-253ED5FBD5F8}" srcId="{E790A38B-FF1A-4584-8333-08F71E473259}" destId="{64CE72EE-699D-4814-BA13-7253990BE716}" srcOrd="1" destOrd="0" parTransId="{F690B49B-4892-46DF-B235-5144C72A76A7}" sibTransId="{D0D94260-2D64-4C5D-A13B-AA97C110584F}"/>
    <dgm:cxn modelId="{7B584192-3517-47C9-9394-498CFF5E5854}" type="presParOf" srcId="{15BB4BF5-11CD-4EAB-87AC-9A5DA3BF1929}" destId="{E18A5AF4-EE0B-4E8E-90E6-B0612C6906FD}" srcOrd="0" destOrd="0" presId="urn:microsoft.com/office/officeart/2005/8/layout/bList2"/>
    <dgm:cxn modelId="{4E8FB902-B269-478D-ACB9-E72DA7A06C8A}" type="presParOf" srcId="{E18A5AF4-EE0B-4E8E-90E6-B0612C6906FD}" destId="{0B4C5F6E-04B3-4EAD-8F89-3AB740820130}" srcOrd="0" destOrd="0" presId="urn:microsoft.com/office/officeart/2005/8/layout/bList2"/>
    <dgm:cxn modelId="{F932746C-A064-4919-AA86-76A7D674B289}" type="presParOf" srcId="{E18A5AF4-EE0B-4E8E-90E6-B0612C6906FD}" destId="{450156B3-4774-4D5C-9F0A-23B3CB828B1D}" srcOrd="1" destOrd="0" presId="urn:microsoft.com/office/officeart/2005/8/layout/bList2"/>
    <dgm:cxn modelId="{20A5DB19-8D72-4844-B7A3-EB3606B74813}" type="presParOf" srcId="{E18A5AF4-EE0B-4E8E-90E6-B0612C6906FD}" destId="{B14D5EA5-E6F0-42AD-B02F-E1939419D5B5}" srcOrd="2" destOrd="0" presId="urn:microsoft.com/office/officeart/2005/8/layout/bList2"/>
    <dgm:cxn modelId="{928BAB10-4321-4C79-AAA5-B32C10D550B9}" type="presParOf" srcId="{E18A5AF4-EE0B-4E8E-90E6-B0612C6906FD}" destId="{40874C0D-0BB6-4A65-96F9-BDB3FD2D200A}" srcOrd="3" destOrd="0" presId="urn:microsoft.com/office/officeart/2005/8/layout/bList2"/>
    <dgm:cxn modelId="{20E25F2B-6D4D-4F5C-8264-63949A4D6AA0}" type="presParOf" srcId="{15BB4BF5-11CD-4EAB-87AC-9A5DA3BF1929}" destId="{31DB99E6-00BC-4B1F-9F2C-D7D7BC25D7EF}" srcOrd="1" destOrd="0" presId="urn:microsoft.com/office/officeart/2005/8/layout/bList2"/>
    <dgm:cxn modelId="{A6425823-542D-45F4-ADE1-4311C871AED2}" type="presParOf" srcId="{15BB4BF5-11CD-4EAB-87AC-9A5DA3BF1929}" destId="{55C776FF-D72F-4371-B821-5F4EE13BD919}" srcOrd="2" destOrd="0" presId="urn:microsoft.com/office/officeart/2005/8/layout/bList2"/>
    <dgm:cxn modelId="{9AFC639B-52D2-4FF4-91D3-35F02E7A1ABD}" type="presParOf" srcId="{55C776FF-D72F-4371-B821-5F4EE13BD919}" destId="{46A40A35-CEFE-4966-8181-F2379F88063C}" srcOrd="0" destOrd="0" presId="urn:microsoft.com/office/officeart/2005/8/layout/bList2"/>
    <dgm:cxn modelId="{66E42B5A-99D7-41DD-83AB-7C6A7DEC4840}" type="presParOf" srcId="{55C776FF-D72F-4371-B821-5F4EE13BD919}" destId="{015230A9-980E-4778-8ACB-A858F97CB3E3}" srcOrd="1" destOrd="0" presId="urn:microsoft.com/office/officeart/2005/8/layout/bList2"/>
    <dgm:cxn modelId="{26D21302-146D-4BF1-92EE-406CE619D40C}" type="presParOf" srcId="{55C776FF-D72F-4371-B821-5F4EE13BD919}" destId="{D1721D41-7437-4470-9377-15E5537D2989}" srcOrd="2" destOrd="0" presId="urn:microsoft.com/office/officeart/2005/8/layout/bList2"/>
    <dgm:cxn modelId="{25002923-0A33-4E26-8BA8-C41E21B32038}" type="presParOf" srcId="{55C776FF-D72F-4371-B821-5F4EE13BD919}" destId="{35C59011-D720-4021-91AC-F82C2B8867D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3D5C9B-369F-498B-80C7-26CE72285B34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5791-0423-4438-9BB2-7AAF59E65E32}">
      <dgm:prSet phldrT="[Текст]" custT="1"/>
      <dgm:spPr/>
      <dgm:t>
        <a:bodyPr/>
        <a:lstStyle/>
        <a:p>
          <a:r>
            <a:rPr lang="ru-RU" sz="3400" dirty="0" smtClean="0"/>
            <a:t>Эксперт</a:t>
          </a:r>
          <a:endParaRPr lang="ru-RU" sz="3400" dirty="0"/>
        </a:p>
      </dgm:t>
    </dgm:pt>
    <dgm:pt modelId="{65F2FD69-5EB0-4E6E-811A-F9532DEE8579}" type="parTrans" cxnId="{E7976DBB-5788-45CA-9ADF-C3A30569DECB}">
      <dgm:prSet/>
      <dgm:spPr/>
      <dgm:t>
        <a:bodyPr/>
        <a:lstStyle/>
        <a:p>
          <a:endParaRPr lang="ru-RU"/>
        </a:p>
      </dgm:t>
    </dgm:pt>
    <dgm:pt modelId="{884E519B-FC23-41C6-9200-EE9396691ACE}" type="sibTrans" cxnId="{E7976DBB-5788-45CA-9ADF-C3A30569DECB}">
      <dgm:prSet/>
      <dgm:spPr/>
      <dgm:t>
        <a:bodyPr/>
        <a:lstStyle/>
        <a:p>
          <a:endParaRPr lang="ru-RU"/>
        </a:p>
      </dgm:t>
    </dgm:pt>
    <dgm:pt modelId="{90A361A3-4E84-4DF4-BCC5-43C1C99A8F96}">
      <dgm:prSet phldrT="[Текст]"/>
      <dgm:spPr/>
      <dgm:t>
        <a:bodyPr/>
        <a:lstStyle/>
        <a:p>
          <a:pPr algn="l"/>
          <a:r>
            <a:rPr lang="ru-RU" u="none" dirty="0" smtClean="0"/>
            <a:t>знакомится с заданиями, темами беседы и примерным кругом вопросов для обсуждения с участниками, иными документами для проведения итогового собеседования;</a:t>
          </a:r>
          <a:endParaRPr lang="ru-RU" dirty="0"/>
        </a:p>
      </dgm:t>
    </dgm:pt>
    <dgm:pt modelId="{011719F6-F639-474E-9A87-DA83CA3E2968}" type="parTrans" cxnId="{82B51CFD-4418-43C4-AD1C-60D0F35C8AA9}">
      <dgm:prSet/>
      <dgm:spPr/>
      <dgm:t>
        <a:bodyPr/>
        <a:lstStyle/>
        <a:p>
          <a:endParaRPr lang="ru-RU"/>
        </a:p>
      </dgm:t>
    </dgm:pt>
    <dgm:pt modelId="{1DCF7D57-0D5B-4903-B5D8-01688A2C5464}" type="sibTrans" cxnId="{82B51CFD-4418-43C4-AD1C-60D0F35C8AA9}">
      <dgm:prSet/>
      <dgm:spPr/>
      <dgm:t>
        <a:bodyPr/>
        <a:lstStyle/>
        <a:p>
          <a:endParaRPr lang="ru-RU"/>
        </a:p>
      </dgm:t>
    </dgm:pt>
    <dgm:pt modelId="{329C248B-755B-43AB-A414-A4D64FE3F761}">
      <dgm:prSet phldrT="[Текст]"/>
      <dgm:spPr/>
      <dgm:t>
        <a:bodyPr/>
        <a:lstStyle/>
        <a:p>
          <a:pPr algn="l"/>
          <a:r>
            <a:rPr lang="ru-RU" dirty="0" smtClean="0"/>
            <a:t>получает от экзаменатора-собеседника бланк ИС после проверки им персональных данных участника;</a:t>
          </a:r>
          <a:endParaRPr lang="ru-RU" dirty="0"/>
        </a:p>
      </dgm:t>
    </dgm:pt>
    <dgm:pt modelId="{F0B5C704-51CE-4D37-B8DC-B9654C9FE4F6}" type="parTrans" cxnId="{759ECC76-5AE3-44E5-80C8-953851DABD11}">
      <dgm:prSet/>
      <dgm:spPr/>
      <dgm:t>
        <a:bodyPr/>
        <a:lstStyle/>
        <a:p>
          <a:endParaRPr lang="ru-RU"/>
        </a:p>
      </dgm:t>
    </dgm:pt>
    <dgm:pt modelId="{C1EB4617-BDC7-45DA-9122-52801D520225}" type="sibTrans" cxnId="{759ECC76-5AE3-44E5-80C8-953851DABD11}">
      <dgm:prSet/>
      <dgm:spPr/>
      <dgm:t>
        <a:bodyPr/>
        <a:lstStyle/>
        <a:p>
          <a:endParaRPr lang="ru-RU"/>
        </a:p>
      </dgm:t>
    </dgm:pt>
    <dgm:pt modelId="{6D0F5993-5EDC-4B82-BCF0-5E8AD9DD43C6}">
      <dgm:prSet phldrT="[Текст]"/>
      <dgm:spPr/>
      <dgm:t>
        <a:bodyPr/>
        <a:lstStyle/>
        <a:p>
          <a:pPr algn="l"/>
          <a:r>
            <a:rPr lang="ru-RU" dirty="0" smtClean="0"/>
            <a:t>заполняет протоколы форм ИС-03 и ИС-04 в соответствии с критериями оценивания (по возможности проставляет отметки о выполнении критериев в персонифицированные бланки участников).</a:t>
          </a:r>
          <a:endParaRPr lang="ru-RU" dirty="0"/>
        </a:p>
      </dgm:t>
    </dgm:pt>
    <dgm:pt modelId="{5132F1F7-971D-43EA-A199-08A263F8E348}" type="parTrans" cxnId="{3023D0FA-4989-411A-984D-802416030380}">
      <dgm:prSet/>
      <dgm:spPr/>
      <dgm:t>
        <a:bodyPr/>
        <a:lstStyle/>
        <a:p>
          <a:endParaRPr lang="ru-RU"/>
        </a:p>
      </dgm:t>
    </dgm:pt>
    <dgm:pt modelId="{A685F873-CC08-491A-9BD4-DB5FF18D18FD}" type="sibTrans" cxnId="{3023D0FA-4989-411A-984D-802416030380}">
      <dgm:prSet/>
      <dgm:spPr/>
      <dgm:t>
        <a:bodyPr/>
        <a:lstStyle/>
        <a:p>
          <a:endParaRPr lang="ru-RU"/>
        </a:p>
      </dgm:t>
    </dgm:pt>
    <dgm:pt modelId="{377885EF-46DD-4BF7-A8CB-6F383D7AC355}" type="pres">
      <dgm:prSet presAssocID="{293D5C9B-369F-498B-80C7-26CE72285B3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3CDE8C-1A1A-4BAC-A184-49EEA99FBC87}" type="pres">
      <dgm:prSet presAssocID="{5D5E5791-0423-4438-9BB2-7AAF59E65E32}" presName="compositeNode" presStyleCnt="0">
        <dgm:presLayoutVars>
          <dgm:bulletEnabled val="1"/>
        </dgm:presLayoutVars>
      </dgm:prSet>
      <dgm:spPr/>
    </dgm:pt>
    <dgm:pt modelId="{A18D2EE3-C801-457C-877D-9D3012343CEA}" type="pres">
      <dgm:prSet presAssocID="{5D5E5791-0423-4438-9BB2-7AAF59E65E32}" presName="image" presStyleLbl="fgImgPlace1" presStyleIdx="0" presStyleCnt="1" custScaleX="45988" custScaleY="53615" custLinFactNeighborY="1599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281EB07-F2C2-4203-82F8-5CC83EEFF9D3}" type="pres">
      <dgm:prSet presAssocID="{5D5E5791-0423-4438-9BB2-7AAF59E65E32}" presName="childNode" presStyleLbl="node1" presStyleIdx="0" presStyleCnt="1" custLinFactNeighborX="-938" custLinFactNeighborY="-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1892-9645-4DDD-A690-58993F46379A}" type="pres">
      <dgm:prSet presAssocID="{5D5E5791-0423-4438-9BB2-7AAF59E65E32}" presName="parentNode" presStyleLbl="revTx" presStyleIdx="0" presStyleCnt="1" custScaleX="56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3D0FA-4989-411A-984D-802416030380}" srcId="{5D5E5791-0423-4438-9BB2-7AAF59E65E32}" destId="{6D0F5993-5EDC-4B82-BCF0-5E8AD9DD43C6}" srcOrd="2" destOrd="0" parTransId="{5132F1F7-971D-43EA-A199-08A263F8E348}" sibTransId="{A685F873-CC08-491A-9BD4-DB5FF18D18FD}"/>
    <dgm:cxn modelId="{5CB27AF0-C81E-4C62-9D6A-D61F72C11ABE}" type="presOf" srcId="{5D5E5791-0423-4438-9BB2-7AAF59E65E32}" destId="{66EA1892-9645-4DDD-A690-58993F46379A}" srcOrd="0" destOrd="0" presId="urn:microsoft.com/office/officeart/2005/8/layout/hList2"/>
    <dgm:cxn modelId="{E7976DBB-5788-45CA-9ADF-C3A30569DECB}" srcId="{293D5C9B-369F-498B-80C7-26CE72285B34}" destId="{5D5E5791-0423-4438-9BB2-7AAF59E65E32}" srcOrd="0" destOrd="0" parTransId="{65F2FD69-5EB0-4E6E-811A-F9532DEE8579}" sibTransId="{884E519B-FC23-41C6-9200-EE9396691ACE}"/>
    <dgm:cxn modelId="{2E51670E-2901-4AA9-9EF9-F259D1B8EDF8}" type="presOf" srcId="{90A361A3-4E84-4DF4-BCC5-43C1C99A8F96}" destId="{E281EB07-F2C2-4203-82F8-5CC83EEFF9D3}" srcOrd="0" destOrd="0" presId="urn:microsoft.com/office/officeart/2005/8/layout/hList2"/>
    <dgm:cxn modelId="{2F8BB04B-2810-4446-AF5C-4D74B85F0395}" type="presOf" srcId="{329C248B-755B-43AB-A414-A4D64FE3F761}" destId="{E281EB07-F2C2-4203-82F8-5CC83EEFF9D3}" srcOrd="0" destOrd="1" presId="urn:microsoft.com/office/officeart/2005/8/layout/hList2"/>
    <dgm:cxn modelId="{CDBE9B3C-8FB7-459B-9F84-32F7A189E23B}" type="presOf" srcId="{293D5C9B-369F-498B-80C7-26CE72285B34}" destId="{377885EF-46DD-4BF7-A8CB-6F383D7AC355}" srcOrd="0" destOrd="0" presId="urn:microsoft.com/office/officeart/2005/8/layout/hList2"/>
    <dgm:cxn modelId="{82B51CFD-4418-43C4-AD1C-60D0F35C8AA9}" srcId="{5D5E5791-0423-4438-9BB2-7AAF59E65E32}" destId="{90A361A3-4E84-4DF4-BCC5-43C1C99A8F96}" srcOrd="0" destOrd="0" parTransId="{011719F6-F639-474E-9A87-DA83CA3E2968}" sibTransId="{1DCF7D57-0D5B-4903-B5D8-01688A2C5464}"/>
    <dgm:cxn modelId="{759ECC76-5AE3-44E5-80C8-953851DABD11}" srcId="{5D5E5791-0423-4438-9BB2-7AAF59E65E32}" destId="{329C248B-755B-43AB-A414-A4D64FE3F761}" srcOrd="1" destOrd="0" parTransId="{F0B5C704-51CE-4D37-B8DC-B9654C9FE4F6}" sibTransId="{C1EB4617-BDC7-45DA-9122-52801D520225}"/>
    <dgm:cxn modelId="{A89C56D6-6106-4C56-AF61-E9AEE53D97BB}" type="presOf" srcId="{6D0F5993-5EDC-4B82-BCF0-5E8AD9DD43C6}" destId="{E281EB07-F2C2-4203-82F8-5CC83EEFF9D3}" srcOrd="0" destOrd="2" presId="urn:microsoft.com/office/officeart/2005/8/layout/hList2"/>
    <dgm:cxn modelId="{0E95D49D-EE95-4FE9-85B5-FA9DF65B7D35}" type="presParOf" srcId="{377885EF-46DD-4BF7-A8CB-6F383D7AC355}" destId="{A13CDE8C-1A1A-4BAC-A184-49EEA99FBC87}" srcOrd="0" destOrd="0" presId="urn:microsoft.com/office/officeart/2005/8/layout/hList2"/>
    <dgm:cxn modelId="{BF8E4869-571A-4121-9949-D2205640A423}" type="presParOf" srcId="{A13CDE8C-1A1A-4BAC-A184-49EEA99FBC87}" destId="{A18D2EE3-C801-457C-877D-9D3012343CEA}" srcOrd="0" destOrd="0" presId="urn:microsoft.com/office/officeart/2005/8/layout/hList2"/>
    <dgm:cxn modelId="{7AA2B4F6-841B-47CC-99AC-9211608D1FF0}" type="presParOf" srcId="{A13CDE8C-1A1A-4BAC-A184-49EEA99FBC87}" destId="{E281EB07-F2C2-4203-82F8-5CC83EEFF9D3}" srcOrd="1" destOrd="0" presId="urn:microsoft.com/office/officeart/2005/8/layout/hList2"/>
    <dgm:cxn modelId="{95F84D6E-2017-4FDA-80AD-3B6EFF39223D}" type="presParOf" srcId="{A13CDE8C-1A1A-4BAC-A184-49EEA99FBC87}" destId="{66EA1892-9645-4DDD-A690-58993F4637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F204187-0998-463E-8EEB-BEBAE88CFD5A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2A62F6E-15AA-4CAE-B40D-F1AB2F24C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1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При выдаче уведомлений о регистрации на ИС-9 </a:t>
            </a:r>
            <a:r>
              <a:rPr lang="ru-RU" dirty="0"/>
              <a:t>под подпись информировать участников и их родителей (законных представителей) о местах и сроках проведения итогового собеседования, о порядке проведения итогового собеседования, о ведении во время проведения итогового собеседования аудиозаписи ответов участников итогового собеседования, о времени и месте ознакомления с результатами итогового собеседования, а также о результатах итогового собеседования, полученных участниками итогового собеседования.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2F6E-15AA-4CAE-B40D-F1AB2F24C3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3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ОО </a:t>
            </a:r>
            <a:r>
              <a:rPr lang="ru-RU" dirty="0"/>
              <a:t>под подпись информируют специалистов комиссий о порядке проведения и проверки итогового собеседования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2F6E-15AA-4CAE-B40D-F1AB2F24C3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9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КИМ включает в себя инструкцию по выполнению заданий, текст для чтения для каждого участника, карточки с темами беседы на выбор и планами беседы – по 2 экземпляра каждого материала на аудиторию проведения ИС.</a:t>
            </a:r>
          </a:p>
          <a:p>
            <a:r>
              <a:rPr lang="ru-RU" dirty="0"/>
              <a:t>Эксперту могут быть выданы при необходимости листы бумаги для черновиков.</a:t>
            </a:r>
          </a:p>
          <a:p>
            <a:r>
              <a:rPr lang="ru-RU" dirty="0"/>
              <a:t>При наличии участников с ОВЗ, проходящих ИС в письменной форме выдаются листы со штампом ОО.</a:t>
            </a:r>
          </a:p>
          <a:p>
            <a:pPr defTabSz="912937">
              <a:defRPr/>
            </a:pPr>
            <a:r>
              <a:rPr lang="ru-RU" dirty="0"/>
              <a:t>Также эксперту необходимо передать информацию об участниках, которым рекомендовано изменение минимального количества баллов за выполнение всей работы.</a:t>
            </a:r>
          </a:p>
          <a:p>
            <a:pPr defTabSz="912937">
              <a:defRPr/>
            </a:pPr>
            <a:r>
              <a:rPr lang="ru-RU" dirty="0"/>
              <a:t>В случае если участник ИС по состоянию здоровья или другим уважительным причинам не может завершить ИС, составить «Акт о досрочном завершении ИС по русскому языку по уважительным причинам» (форма ИС-08).</a:t>
            </a:r>
          </a:p>
          <a:p>
            <a:pPr lvl="0"/>
            <a:r>
              <a:rPr lang="ru-RU" dirty="0"/>
              <a:t>В случае неявки ответственный организатор ОО в списках участников в поле «Аудитория» рядом с номером аудитории ставит букву «Н» на основании информации, полученной от организаторов проведения ИС (либо эту отметку может делать организатор вне аудитории по поручению ответственного организатора ОО).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При проведении ИС в дистанционной форме необходимо проставить соответствующую отметку в персонифицированных бланках ИС.</a:t>
            </a:r>
            <a:endParaRPr lang="ru-RU" dirty="0" smtClean="0">
              <a:effectLst/>
            </a:endParaRPr>
          </a:p>
          <a:p>
            <a:pPr defTabSz="91293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2F6E-15AA-4CAE-B40D-F1AB2F24C32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6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7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02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49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0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7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4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3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3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7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2978-6141-4A42-9A99-F4EEA7C8BFB7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16DF73-A6C0-4D8A-9042-7FA4218A0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fipi.ru/itogovoye-sobesedovaniy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raioko.perm.ru/" TargetMode="External"/><Relationship Id="rId2" Type="http://schemas.openxmlformats.org/officeDocument/2006/relationships/hyperlink" Target="https://fipi.ru/itogovoye-sobesedovaniy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8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kraioko.perm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itogovoye-sobesedovaniye" TargetMode="External"/><Relationship Id="rId2" Type="http://schemas.openxmlformats.org/officeDocument/2006/relationships/hyperlink" Target="https://kraioko.perm.ru/gi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8" y="191484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Порядок проведения итогового собеседования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9" y="313408"/>
            <a:ext cx="9831977" cy="4636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Инструкции из Технического регламента (</a:t>
            </a:r>
            <a:r>
              <a:rPr lang="en-US" sz="2400" dirty="0"/>
              <a:t>https://kraioko.perm.ru/gia/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963770"/>
            <a:ext cx="4113585" cy="5613258"/>
          </a:xfrm>
          <a:ln w="19050" cmpd="sng">
            <a:solidFill>
              <a:schemeClr val="accent2">
                <a:alpha val="58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19" y="1232125"/>
            <a:ext cx="4058818" cy="56258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78" y="914401"/>
            <a:ext cx="3977544" cy="56626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14" y="1189063"/>
            <a:ext cx="3963686" cy="571199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7638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47643"/>
            <a:ext cx="9666514" cy="670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Критерии оценивания (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fipi.ru/itogovoye-sobesedovaniye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914400"/>
            <a:ext cx="3556660" cy="5715000"/>
          </a:xfrm>
          <a:ln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2" y="1181101"/>
            <a:ext cx="3494829" cy="569799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92" y="818203"/>
            <a:ext cx="3655511" cy="581119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12" y="1181101"/>
            <a:ext cx="3824267" cy="56769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884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243841"/>
            <a:ext cx="9666514" cy="4963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Персонифицированные бланки, списки участников (ИС-01)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1" y="671626"/>
            <a:ext cx="4217707" cy="6002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31" y="671626"/>
            <a:ext cx="41243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2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243841"/>
            <a:ext cx="9666514" cy="4963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Ведомость учета проведения (ИС-02)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" y="825410"/>
            <a:ext cx="72580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9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5" y="237622"/>
            <a:ext cx="10676708" cy="5026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Протокол эксперта на каждого участника (ИС-03)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1" y="591638"/>
            <a:ext cx="3981450" cy="605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31" y="1828800"/>
            <a:ext cx="6988191" cy="28047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33331" y="1245639"/>
            <a:ext cx="7380514" cy="502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Специализированная форма черновика для эксперта (ИС-04)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591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4" y="217715"/>
            <a:ext cx="9666514" cy="4441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Ведомость </a:t>
            </a:r>
            <a:r>
              <a:rPr lang="ru-RU" sz="2400" dirty="0"/>
              <a:t>коррекции ПД (ИС-07</a:t>
            </a:r>
            <a:r>
              <a:rPr lang="ru-RU" sz="2400" dirty="0" smtClean="0"/>
              <a:t>), акт о досрочном завершении (ИС-08)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9" y="774700"/>
            <a:ext cx="7058187" cy="5132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26" y="661850"/>
            <a:ext cx="4699008" cy="52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6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4" y="87086"/>
            <a:ext cx="8666964" cy="10014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позднее чем за день до даты проведения ИС-9</a:t>
            </a:r>
            <a:br>
              <a:rPr lang="ru-RU" sz="2800" dirty="0" smtClean="0"/>
            </a:br>
            <a:r>
              <a:rPr lang="ru-RU" sz="2800" u="sng" dirty="0" smtClean="0"/>
              <a:t>ответственному организатору ОО</a:t>
            </a:r>
            <a:r>
              <a:rPr lang="ru-RU" sz="2800" dirty="0" smtClean="0"/>
              <a:t> необходимо: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721" y="1088572"/>
            <a:ext cx="10051313" cy="5572621"/>
          </a:xfrm>
        </p:spPr>
        <p:txBody>
          <a:bodyPr>
            <a:noAutofit/>
          </a:bodyPr>
          <a:lstStyle/>
          <a:p>
            <a:r>
              <a:rPr lang="ru-RU" sz="1100" dirty="0"/>
              <a:t>определить необходимое количество аудиторий </a:t>
            </a:r>
            <a:r>
              <a:rPr lang="ru-RU" sz="1100" dirty="0" smtClean="0"/>
              <a:t>ожидания и аудиторий проведения </a:t>
            </a:r>
            <a:r>
              <a:rPr lang="ru-RU" sz="1100" dirty="0"/>
              <a:t>ИС;</a:t>
            </a:r>
          </a:p>
          <a:p>
            <a:r>
              <a:rPr lang="ru-RU" sz="1100" dirty="0"/>
              <a:t>распределить экзаменаторов-собеседников и экспертов (в случае выбора первой схемы проверки ответов участников ИС) по аудиториям проведения;</a:t>
            </a:r>
          </a:p>
          <a:p>
            <a:r>
              <a:rPr lang="ru-RU" sz="1100" dirty="0"/>
              <a:t>совместно с техническим специалистом получить от РЦОИ форму ИС-01 «Список участников ИС», распределить участников по аудиториям проведения, заполнив в форме поле «Номер аудитории»;</a:t>
            </a:r>
          </a:p>
          <a:p>
            <a:r>
              <a:rPr lang="ru-RU" sz="1100" dirty="0"/>
              <a:t>получить в МОУО персонифицированные бланки участников ИС; в бланках участников с ОВЗ и участников – детей-инвалидов и инвалидов проставить соответствующую метку «К5» или «К9»; в соответствии с распределением сформировать на каждую аудиторию пакет с персонифицированными бланками участников ИС;</a:t>
            </a:r>
          </a:p>
          <a:p>
            <a:r>
              <a:rPr lang="ru-RU" sz="1100" dirty="0"/>
              <a:t>подготовить листы бумаги для оформления работы в письменном виде и черновиков со штампом образовательной организации (для участников ИС с ОВЗ, участников ИС – детей-инвалидов и инвалидов, которые проходят ИС в письменной форме (при наличии);</a:t>
            </a:r>
          </a:p>
          <a:p>
            <a:r>
              <a:rPr lang="ru-RU" sz="1100" dirty="0"/>
              <a:t>совместно с техническим специалистом проверить техническую готовность аудиторий проведения ИС: проконтролировать наличие необходимых технических средств и программного обеспечения, провести тестовую запись в каждой аудитории проведения;</a:t>
            </a:r>
          </a:p>
          <a:p>
            <a:r>
              <a:rPr lang="ru-RU" sz="1100" dirty="0"/>
              <a:t>проконтролировать наличие в Штабе доступа к сети Интернет;</a:t>
            </a:r>
          </a:p>
          <a:p>
            <a:r>
              <a:rPr lang="ru-RU" sz="1100" dirty="0"/>
              <a:t>получить с сайта ФГБНУ «ФИПИ» и тиражировать совместно с техническим специалистом в необходимом количестве критерии оценивания для экспертов</a:t>
            </a:r>
            <a:r>
              <a:rPr lang="ru-RU" sz="1100" dirty="0" smtClean="0"/>
              <a:t>; обеспечить </a:t>
            </a:r>
            <a:r>
              <a:rPr lang="ru-RU" sz="1100" dirty="0"/>
              <a:t>ознакомление экспертов с критериями </a:t>
            </a:r>
            <a:r>
              <a:rPr lang="ru-RU" sz="1100" dirty="0" smtClean="0"/>
              <a:t>оценивания;</a:t>
            </a:r>
          </a:p>
          <a:p>
            <a:r>
              <a:rPr lang="ru-RU" sz="1100" dirty="0" smtClean="0"/>
              <a:t>обеспечить ознакомление членов комиссий (комиссии) по проведению и проверке с Порядком ИС-9, Техническим регламентом, инструкциями;</a:t>
            </a:r>
            <a:endParaRPr lang="ru-RU" sz="1100" dirty="0"/>
          </a:p>
          <a:p>
            <a:r>
              <a:rPr lang="ru-RU" sz="1100" dirty="0"/>
              <a:t>получить с технологического сайта РЦОИ формы отчетности для экзаменаторов-собеседников, экспертов, организовать их тиражирование:</a:t>
            </a:r>
          </a:p>
          <a:p>
            <a:pPr marL="0" lvl="0" indent="0">
              <a:buNone/>
            </a:pPr>
            <a:r>
              <a:rPr lang="ru-RU" sz="1100" dirty="0"/>
              <a:t>ведомость учета проведения ИС в аудитории (форма ИС-02);</a:t>
            </a:r>
          </a:p>
          <a:p>
            <a:pPr marL="0" lvl="0" indent="0">
              <a:buNone/>
            </a:pPr>
            <a:r>
              <a:rPr lang="ru-RU" sz="1100" dirty="0"/>
              <a:t>протокол эксперта по оцениванию ответов участников ИС (форма ИС-03);</a:t>
            </a:r>
          </a:p>
          <a:p>
            <a:pPr marL="0" lvl="0" indent="0">
              <a:buNone/>
            </a:pPr>
            <a:r>
              <a:rPr lang="ru-RU" sz="1100" dirty="0"/>
              <a:t>специализированная форма черновика для экспертов (форма ИС-04);</a:t>
            </a:r>
          </a:p>
          <a:p>
            <a:pPr marL="0" lvl="0" indent="0">
              <a:buNone/>
            </a:pPr>
            <a:r>
              <a:rPr lang="ru-RU" sz="1100" dirty="0"/>
              <a:t>ведомость коррекции персональных данных участников ИС (форма ИС-07);</a:t>
            </a:r>
          </a:p>
          <a:p>
            <a:pPr marL="0" lvl="0" indent="0">
              <a:buNone/>
            </a:pPr>
            <a:r>
              <a:rPr lang="ru-RU" sz="1100" dirty="0"/>
              <a:t>акт о досрочном завершении ИС по уважительным причинам (форма ИС-08</a:t>
            </a:r>
            <a:r>
              <a:rPr lang="ru-RU" sz="1100" dirty="0" smtClean="0"/>
              <a:t>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7500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4" y="87086"/>
            <a:ext cx="8666964" cy="10014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позднее чем за день до даты проведения ИС-9</a:t>
            </a:r>
            <a:br>
              <a:rPr lang="ru-RU" sz="2800" dirty="0" smtClean="0"/>
            </a:br>
            <a:r>
              <a:rPr lang="ru-RU" sz="2800" u="sng" dirty="0" smtClean="0"/>
              <a:t>техническому специалисту ОО</a:t>
            </a:r>
            <a:r>
              <a:rPr lang="ru-RU" sz="2800" dirty="0" smtClean="0"/>
              <a:t> необходимо: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005" y="1220457"/>
            <a:ext cx="8964333" cy="5572621"/>
          </a:xfrm>
        </p:spPr>
        <p:txBody>
          <a:bodyPr>
            <a:noAutofit/>
          </a:bodyPr>
          <a:lstStyle/>
          <a:p>
            <a:r>
              <a:rPr lang="ru-RU" sz="1400" dirty="0"/>
              <a:t>подготовить необходимое количество рабочих мест в аудиториях проведения ИС, оборудованных средствами для записи ответов участников ИС (например, компьютер, оснащенный микрофоном диктофон);</a:t>
            </a:r>
          </a:p>
          <a:p>
            <a:r>
              <a:rPr lang="ru-RU" sz="1400" dirty="0"/>
              <a:t>совместно с ответственным организатором ОО проверить готовность оборудования для записи ответов участников ИС (произвести тестовую аудиозапись). Аудиозапись ответов не должна содержать посторонних шумов и помех, голоса участников ИС и экзаменатора-собеседника должны быть отчетливо слышны. Аудиозаписи сохраняются в часто используемых </a:t>
            </a:r>
            <a:r>
              <a:rPr lang="ru-RU" sz="1400" dirty="0" err="1"/>
              <a:t>аудиоформатах</a:t>
            </a:r>
            <a:r>
              <a:rPr lang="ru-RU" sz="1400" dirty="0"/>
              <a:t> (*.</a:t>
            </a:r>
            <a:r>
              <a:rPr lang="ru-RU" sz="1400" dirty="0" err="1"/>
              <a:t>wav</a:t>
            </a:r>
            <a:r>
              <a:rPr lang="ru-RU" sz="1400" dirty="0"/>
              <a:t>, *.mp3, *.mp4 и т.д.);</a:t>
            </a:r>
          </a:p>
          <a:p>
            <a:r>
              <a:rPr lang="ru-RU" sz="1400" dirty="0"/>
              <a:t>проверить готовность рабочего места в Штабе для получения материалов ИС (наличие доступа в сеть «Интернет», рабочее состояние принтера, наличие достаточного количества бумаги);</a:t>
            </a:r>
          </a:p>
          <a:p>
            <a:r>
              <a:rPr lang="ru-RU" sz="1400" dirty="0"/>
              <a:t>получить от РЦОИ и передать ответственному организатору ОО списки участников ИС;</a:t>
            </a:r>
          </a:p>
          <a:p>
            <a:r>
              <a:rPr lang="ru-RU" sz="1400" dirty="0"/>
              <a:t>по поручению ответственного организатора получить с сайта ФГБНУ «ФИПИ» (</a:t>
            </a:r>
            <a:r>
              <a:rPr lang="ru-RU" sz="1400" dirty="0">
                <a:hlinkClick r:id="rId2"/>
              </a:rPr>
              <a:t>https://</a:t>
            </a:r>
            <a:r>
              <a:rPr lang="ru-RU" sz="1400" dirty="0" smtClean="0">
                <a:hlinkClick r:id="rId2"/>
              </a:rPr>
              <a:t>fipi.ru/itogovoye-sobesedovaniye</a:t>
            </a:r>
            <a:r>
              <a:rPr lang="ru-RU" sz="1400" dirty="0" smtClean="0"/>
              <a:t>) </a:t>
            </a:r>
            <a:r>
              <a:rPr lang="ru-RU" sz="1400" dirty="0"/>
              <a:t>и тиражировать в необходимом количестве критерии оценивания для экспертов;</a:t>
            </a:r>
          </a:p>
          <a:p>
            <a:r>
              <a:rPr lang="ru-RU" sz="1400" dirty="0"/>
              <a:t>по поручению ответственного организатора получить с технологического сайта РЦОИ (</a:t>
            </a:r>
            <a:r>
              <a:rPr lang="ru-RU" sz="1400" dirty="0">
                <a:hlinkClick r:id="rId3"/>
              </a:rPr>
              <a:t>http://kraioko.perm.ru/</a:t>
            </a:r>
            <a:r>
              <a:rPr lang="ru-RU" sz="1400" dirty="0"/>
              <a:t>) ведомость коррекции персональных данных участников ИС, ведомость учета проведения в аудитории, протокол эксперта для оценивания ответов участников, форму черновика эксперта, акт о досрочном завершении и тиражировать их в необходимом для проведения ИС количестве.</a:t>
            </a:r>
          </a:p>
        </p:txBody>
      </p:sp>
    </p:spTree>
    <p:extLst>
      <p:ext uri="{BB962C8B-B14F-4D97-AF65-F5344CB8AC3E}">
        <p14:creationId xmlns:p14="http://schemas.microsoft.com/office/powerpoint/2010/main" val="228948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57" y="2323354"/>
            <a:ext cx="8596668" cy="197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Действия </a:t>
            </a:r>
            <a:br>
              <a:rPr lang="ru-RU" dirty="0" smtClean="0"/>
            </a:br>
            <a:r>
              <a:rPr lang="ru-RU" dirty="0" smtClean="0"/>
              <a:t>членов комиссий (комиссии) </a:t>
            </a:r>
            <a:br>
              <a:rPr lang="ru-RU" dirty="0" smtClean="0"/>
            </a:br>
            <a:r>
              <a:rPr lang="ru-RU" dirty="0" smtClean="0"/>
              <a:t>по проведению и проверке</a:t>
            </a:r>
            <a:br>
              <a:rPr lang="ru-RU" dirty="0" smtClean="0"/>
            </a:br>
            <a:r>
              <a:rPr lang="ru-RU" dirty="0" smtClean="0"/>
              <a:t>в день итогового собеседования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7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811220"/>
              </p:ext>
            </p:extLst>
          </p:nvPr>
        </p:nvGraphicFramePr>
        <p:xfrm>
          <a:off x="77002" y="382541"/>
          <a:ext cx="9580803" cy="627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163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925"/>
            <a:ext cx="8596668" cy="5660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4069"/>
            <a:ext cx="8596668" cy="559090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Порядок проведения государственной итоговой аттестации по образовательным программам основного общего образования, утверждённым приказом </a:t>
            </a:r>
            <a:r>
              <a:rPr lang="ru-RU" dirty="0" err="1"/>
              <a:t>Минпросвещения</a:t>
            </a:r>
            <a:r>
              <a:rPr lang="ru-RU" dirty="0"/>
              <a:t> России и </a:t>
            </a:r>
            <a:r>
              <a:rPr lang="ru-RU" dirty="0" err="1"/>
              <a:t>Рособрнадзора</a:t>
            </a:r>
            <a:r>
              <a:rPr lang="ru-RU" dirty="0"/>
              <a:t> от 07.11.2018 № 189/1513; </a:t>
            </a:r>
            <a:endParaRPr lang="ru-RU" dirty="0" smtClean="0"/>
          </a:p>
          <a:p>
            <a:pPr algn="just"/>
            <a:r>
              <a:rPr lang="ru-RU" dirty="0" smtClean="0"/>
              <a:t>Письмо </a:t>
            </a:r>
            <a:r>
              <a:rPr lang="ru-RU" dirty="0" err="1"/>
              <a:t>Рособрнадзора</a:t>
            </a:r>
            <a:r>
              <a:rPr lang="ru-RU" dirty="0"/>
              <a:t> от </a:t>
            </a:r>
            <a:r>
              <a:rPr lang="ru-RU" dirty="0" smtClean="0"/>
              <a:t>30.11.2021 </a:t>
            </a:r>
            <a:r>
              <a:rPr lang="ru-RU" dirty="0"/>
              <a:t>№ </a:t>
            </a:r>
            <a:r>
              <a:rPr lang="ru-RU" dirty="0" smtClean="0"/>
              <a:t>04-454 </a:t>
            </a:r>
            <a:r>
              <a:rPr lang="ru-RU" dirty="0"/>
              <a:t>«Рекомендации по организации и проведению итогового собеседования по русскому языку в </a:t>
            </a:r>
            <a:r>
              <a:rPr lang="ru-RU" dirty="0" smtClean="0"/>
              <a:t>2022 </a:t>
            </a:r>
            <a:r>
              <a:rPr lang="ru-RU" dirty="0"/>
              <a:t>году»; </a:t>
            </a:r>
            <a:endParaRPr lang="ru-RU" dirty="0" smtClean="0"/>
          </a:p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Пермского края от </a:t>
            </a:r>
            <a:r>
              <a:rPr lang="ru-RU" dirty="0" smtClean="0"/>
              <a:t>19.11.2021 </a:t>
            </a:r>
            <a:r>
              <a:rPr lang="ru-RU" dirty="0"/>
              <a:t>№ 26- </a:t>
            </a:r>
            <a:r>
              <a:rPr lang="ru-RU" dirty="0" smtClean="0"/>
              <a:t>01-06-1185 «Об </a:t>
            </a:r>
            <a:r>
              <a:rPr lang="ru-RU" dirty="0"/>
              <a:t>определении мест регистрации и мест ознакомления с результатами итогового собеседования по русскому языку на территории Пермского края в </a:t>
            </a:r>
            <a:r>
              <a:rPr lang="ru-RU" dirty="0" smtClean="0"/>
              <a:t>2022 году»;</a:t>
            </a:r>
          </a:p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Пермского края от </a:t>
            </a:r>
            <a:r>
              <a:rPr lang="ru-RU" dirty="0" smtClean="0"/>
              <a:t>...12.2021 </a:t>
            </a:r>
            <a:r>
              <a:rPr lang="ru-RU" dirty="0"/>
              <a:t>№ 26- </a:t>
            </a:r>
            <a:r>
              <a:rPr lang="ru-RU" dirty="0" smtClean="0"/>
              <a:t>01-06-… «Об </a:t>
            </a:r>
            <a:r>
              <a:rPr lang="ru-RU" dirty="0"/>
              <a:t>утверждении порядка проведения итогового собеседования по русскому языку для экстернов и обучающихся по образовательным программам основного общего образования на территории Пермского края в </a:t>
            </a:r>
            <a:r>
              <a:rPr lang="ru-RU" dirty="0" smtClean="0"/>
              <a:t>2021-2022 </a:t>
            </a:r>
            <a:r>
              <a:rPr lang="ru-RU" dirty="0"/>
              <a:t>учебном </a:t>
            </a:r>
            <a:r>
              <a:rPr lang="ru-RU" dirty="0" smtClean="0"/>
              <a:t>году»; </a:t>
            </a:r>
          </a:p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Пермского края от </a:t>
            </a:r>
            <a:r>
              <a:rPr lang="ru-RU" dirty="0" smtClean="0"/>
              <a:t>...12.2021 </a:t>
            </a:r>
            <a:r>
              <a:rPr lang="ru-RU" dirty="0"/>
              <a:t>№ 26- </a:t>
            </a:r>
            <a:r>
              <a:rPr lang="ru-RU" dirty="0" smtClean="0"/>
              <a:t>01-06-… </a:t>
            </a:r>
            <a:r>
              <a:rPr lang="ru-RU" dirty="0"/>
              <a:t>«Об определении минимального количества баллов для выставления оценки «зачёт» за выполнение заданий итогового собеседования по русскому языку на территории Пермского края в </a:t>
            </a:r>
            <a:r>
              <a:rPr lang="ru-RU" dirty="0" smtClean="0"/>
              <a:t>2021-2022 </a:t>
            </a:r>
            <a:r>
              <a:rPr lang="ru-RU" dirty="0"/>
              <a:t>учебном году».</a:t>
            </a:r>
          </a:p>
        </p:txBody>
      </p:sp>
    </p:spTree>
    <p:extLst>
      <p:ext uri="{BB962C8B-B14F-4D97-AF65-F5344CB8AC3E}">
        <p14:creationId xmlns:p14="http://schemas.microsoft.com/office/powerpoint/2010/main" val="173666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570437"/>
              </p:ext>
            </p:extLst>
          </p:nvPr>
        </p:nvGraphicFramePr>
        <p:xfrm>
          <a:off x="599486" y="452211"/>
          <a:ext cx="8596312" cy="560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5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835815"/>
              </p:ext>
            </p:extLst>
          </p:nvPr>
        </p:nvGraphicFramePr>
        <p:xfrm>
          <a:off x="521107" y="513170"/>
          <a:ext cx="8805771" cy="560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6" y="330927"/>
            <a:ext cx="1402079" cy="15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00" y="635726"/>
            <a:ext cx="8596668" cy="5834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Рекомендованный регламент проведения ИС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359839"/>
              </p:ext>
            </p:extLst>
          </p:nvPr>
        </p:nvGraphicFramePr>
        <p:xfrm>
          <a:off x="677862" y="435429"/>
          <a:ext cx="11366092" cy="607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0914" y="5669280"/>
            <a:ext cx="734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ПРИМЕРНО 15-16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27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Продолжительность проведения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68247"/>
              </p:ext>
            </p:extLst>
          </p:nvPr>
        </p:nvGraphicFramePr>
        <p:xfrm>
          <a:off x="252549" y="1419497"/>
          <a:ext cx="9021453" cy="424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94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9" y="165463"/>
            <a:ext cx="8596668" cy="5399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экзаменатора-собеседника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0" y="1147777"/>
            <a:ext cx="2872455" cy="4339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39" y="1177114"/>
            <a:ext cx="2978331" cy="4280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8" y="1262383"/>
            <a:ext cx="2932645" cy="4109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489" y="5765075"/>
            <a:ext cx="1157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Инструкция                                  КИМ                               Карточки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18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9" y="165463"/>
            <a:ext cx="8596668" cy="5399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экзаменатора-собеседника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1284" y="5826521"/>
            <a:ext cx="1157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Бланк участника                                             Ведомость коррекции ПД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2" y="1072368"/>
            <a:ext cx="5886504" cy="4157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84" y="842250"/>
            <a:ext cx="3090208" cy="46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8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985616"/>
              </p:ext>
            </p:extLst>
          </p:nvPr>
        </p:nvGraphicFramePr>
        <p:xfrm>
          <a:off x="442732" y="347708"/>
          <a:ext cx="8596312" cy="560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6" y="444137"/>
            <a:ext cx="1417915" cy="15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9" y="165463"/>
            <a:ext cx="8596668" cy="5399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эксперта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39" y="1177114"/>
            <a:ext cx="2978331" cy="4280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489" y="5765075"/>
            <a:ext cx="1157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Инструкция                                  КИМ                         Бланк участника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54" y="1098288"/>
            <a:ext cx="3234008" cy="4470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9" y="1177114"/>
            <a:ext cx="3028810" cy="42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15" y="371711"/>
            <a:ext cx="8596668" cy="5399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эксперта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9215" y="5580933"/>
            <a:ext cx="1157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Критерии оценивания                              Протоколы эксперта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" y="1387228"/>
            <a:ext cx="2578484" cy="3964717"/>
          </a:xfrm>
          <a:ln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04" y="1378352"/>
            <a:ext cx="2682386" cy="4015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028" y="2608098"/>
            <a:ext cx="6133431" cy="24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091306"/>
              </p:ext>
            </p:extLst>
          </p:nvPr>
        </p:nvGraphicFramePr>
        <p:xfrm>
          <a:off x="460149" y="304165"/>
          <a:ext cx="8596312" cy="560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5" y="524972"/>
            <a:ext cx="1235936" cy="14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235131"/>
            <a:ext cx="9440092" cy="635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Категории участников и сроки проведения ИС-9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79590"/>
              </p:ext>
            </p:extLst>
          </p:nvPr>
        </p:nvGraphicFramePr>
        <p:xfrm>
          <a:off x="635725" y="862148"/>
          <a:ext cx="8847909" cy="573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5094514" y="3683726"/>
            <a:ext cx="1088572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2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30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 организации и проведения ИС для участников с ОВЗ, детей-инвалидов, инвалидов, </a:t>
            </a:r>
            <a:r>
              <a:rPr lang="ru-RU" sz="2800" dirty="0"/>
              <a:t>для обучающихся на дому и </a:t>
            </a:r>
            <a:r>
              <a:rPr lang="ru-RU" sz="2800" dirty="0" smtClean="0"/>
              <a:t>в </a:t>
            </a:r>
            <a:r>
              <a:rPr lang="ru-RU" sz="2800" dirty="0"/>
              <a:t>медицинских организациях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предъявлении участниками подтверждающих документов (заключение ПМПК, справка МСЭ) для них создаются особые условия:</a:t>
            </a:r>
          </a:p>
          <a:p>
            <a:r>
              <a:rPr lang="ru-RU" dirty="0"/>
              <a:t>беспрепятственный доступ участников </a:t>
            </a:r>
            <a:r>
              <a:rPr lang="ru-RU" dirty="0" smtClean="0"/>
              <a:t>в </a:t>
            </a:r>
            <a:r>
              <a:rPr lang="ru-RU" dirty="0"/>
              <a:t>аудитории </a:t>
            </a:r>
            <a:r>
              <a:rPr lang="ru-RU" dirty="0" smtClean="0"/>
              <a:t>ожидания и проведения, </a:t>
            </a:r>
            <a:r>
              <a:rPr lang="ru-RU" dirty="0"/>
              <a:t>туалетные и иные помещения;</a:t>
            </a:r>
          </a:p>
          <a:p>
            <a:r>
              <a:rPr lang="ru-RU" dirty="0"/>
              <a:t>наличие </a:t>
            </a:r>
            <a:r>
              <a:rPr lang="ru-RU" dirty="0" smtClean="0"/>
              <a:t>пандусов, поручней, расширенных дверных проемов, лифтов, специальных </a:t>
            </a:r>
            <a:r>
              <a:rPr lang="ru-RU" dirty="0"/>
              <a:t>кресел и других приспособлений;</a:t>
            </a:r>
          </a:p>
          <a:p>
            <a:r>
              <a:rPr lang="ru-RU" dirty="0"/>
              <a:t>увеличение продолжительности итогового собеседования </a:t>
            </a:r>
            <a:r>
              <a:rPr lang="ru-RU" dirty="0" smtClean="0"/>
              <a:t>на </a:t>
            </a:r>
            <a:r>
              <a:rPr lang="ru-RU" dirty="0"/>
              <a:t>30 минут;</a:t>
            </a:r>
          </a:p>
          <a:p>
            <a:r>
              <a:rPr lang="ru-RU" dirty="0"/>
              <a:t>организация питания и перерывов для проведения необходимых лечебных и профилактических мероприятий во время проведения </a:t>
            </a:r>
            <a:r>
              <a:rPr lang="ru-RU" dirty="0" smtClean="0"/>
              <a:t>ИС;</a:t>
            </a:r>
          </a:p>
          <a:p>
            <a:r>
              <a:rPr lang="ru-RU" dirty="0" smtClean="0"/>
              <a:t>По заключению ПМПК</a:t>
            </a:r>
            <a:r>
              <a:rPr lang="ru-RU" dirty="0"/>
              <a:t>: использование необходимых для выполнения заданий технических </a:t>
            </a:r>
            <a:r>
              <a:rPr lang="ru-RU" dirty="0" smtClean="0"/>
              <a:t>средств, </a:t>
            </a:r>
            <a:r>
              <a:rPr lang="ru-RU" dirty="0"/>
              <a:t>присутствие </a:t>
            </a:r>
            <a:r>
              <a:rPr lang="ru-RU" dirty="0" smtClean="0"/>
              <a:t>ассистентов, </a:t>
            </a:r>
            <a:r>
              <a:rPr lang="ru-RU" dirty="0" err="1" smtClean="0"/>
              <a:t>сурдопереводчиков</a:t>
            </a:r>
            <a:r>
              <a:rPr lang="ru-RU" dirty="0"/>
              <a:t>, привлечение в качестве экзаменатора-собеседника дефектолога, использование звукоусиливающей аппаратуры, увеличенный шрифт КИМ, оформление КИМ шрифтом Брайля, индивидуальное освещение и т.д. (п. 9.5 Порядка ИС-9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15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32" y="202520"/>
            <a:ext cx="8596668" cy="63549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Практические рекомендации по организации </a:t>
            </a:r>
            <a:r>
              <a:rPr lang="ru-RU" sz="1800" dirty="0"/>
              <a:t>и </a:t>
            </a:r>
            <a:r>
              <a:rPr lang="ru-RU" sz="1800" dirty="0" smtClean="0"/>
              <a:t>проведению </a:t>
            </a:r>
            <a:r>
              <a:rPr lang="ru-RU" sz="1800" dirty="0"/>
              <a:t>ИС для участников с ОВЗ, детей-инвалидов, 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838015"/>
            <a:ext cx="9891346" cy="565857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Распределить участников данной категории в отдельную аудиторию;</a:t>
            </a:r>
          </a:p>
          <a:p>
            <a:r>
              <a:rPr lang="ru-RU" sz="1400" dirty="0" smtClean="0"/>
              <a:t>Накануне дня проведения ИС сделать соответствующие отметки в бланках участников;</a:t>
            </a:r>
          </a:p>
          <a:p>
            <a:endParaRPr lang="ru-RU" sz="1400" dirty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400" dirty="0" smtClean="0"/>
              <a:t>Назначить экзаменаторов-собеседников и экспертов, владеющих методикой и приемами обучения детей с ОВЗ, </a:t>
            </a:r>
          </a:p>
          <a:p>
            <a:r>
              <a:rPr lang="ru-RU" sz="1400" dirty="0" smtClean="0"/>
              <a:t>Ознакомить </a:t>
            </a:r>
            <a:r>
              <a:rPr lang="ru-RU" sz="1400" dirty="0"/>
              <a:t>экзаменаторов-собеседников и экспертов </a:t>
            </a:r>
            <a:r>
              <a:rPr lang="ru-RU" sz="1400" dirty="0" smtClean="0"/>
              <a:t>с нозологическими особенностями участников, </a:t>
            </a:r>
          </a:p>
          <a:p>
            <a:r>
              <a:rPr lang="ru-RU" sz="1400" dirty="0" smtClean="0"/>
              <a:t>Ознакомить экспертов с особенностями оценивания (Приложение 12 МР)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35179"/>
              </p:ext>
            </p:extLst>
          </p:nvPr>
        </p:nvGraphicFramePr>
        <p:xfrm>
          <a:off x="476283" y="1573956"/>
          <a:ext cx="892269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094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Категория участников</a:t>
                      </a:r>
                      <a:r>
                        <a:rPr lang="ru-RU" sz="1200" baseline="0" dirty="0" smtClean="0"/>
                        <a:t> ИС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Метка в бланке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 с задержкой психического развития</a:t>
                      </a:r>
                      <a:endParaRPr lang="ru-RU" sz="12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Глухие,</a:t>
                      </a:r>
                      <a:r>
                        <a:rPr lang="ru-RU" sz="1200" baseline="0" dirty="0" smtClean="0"/>
                        <a:t> позднооглохшие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Слабослышащие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Слепые,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поздноослепшие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владеющие шрифтом Брайля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 с тяжелыми нарушениями речи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Слепые,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поздноослепшие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владеющие шрифтом Брайля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Слабовидящие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 с нарушениями опорно-двигательного аппарата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категории участников, которым требуется создание специальных условий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3" y="4853354"/>
            <a:ext cx="7896225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7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и оценивание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50509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Проверка </a:t>
            </a:r>
            <a:r>
              <a:rPr lang="ru-RU" dirty="0" smtClean="0"/>
              <a:t>ИС осуществляется экспертами из состава комиссии по проверке, владеющими </a:t>
            </a:r>
            <a:r>
              <a:rPr lang="ru-RU" dirty="0"/>
              <a:t>необходимой нормативной </a:t>
            </a:r>
            <a:r>
              <a:rPr lang="ru-RU" dirty="0" smtClean="0"/>
              <a:t>базой и компетенциями;</a:t>
            </a:r>
          </a:p>
          <a:p>
            <a:r>
              <a:rPr lang="ru-RU" dirty="0" smtClean="0"/>
              <a:t>«Зачёт» </a:t>
            </a:r>
            <a:r>
              <a:rPr lang="ru-RU" dirty="0"/>
              <a:t>выставляется участникам, </a:t>
            </a:r>
            <a:r>
              <a:rPr lang="ru-RU" dirty="0" smtClean="0"/>
              <a:t>набравшим 10 баллов (за исключением отдельных категорий участников);</a:t>
            </a:r>
          </a:p>
          <a:p>
            <a:pPr lvl="0"/>
            <a:r>
              <a:rPr lang="ru-RU" dirty="0"/>
              <a:t>Проверка и оценивание </a:t>
            </a:r>
            <a:r>
              <a:rPr lang="ru-RU" dirty="0" smtClean="0"/>
              <a:t>ИС комиссией </a:t>
            </a:r>
            <a:r>
              <a:rPr lang="ru-RU" dirty="0"/>
              <a:t>по проверке </a:t>
            </a:r>
            <a:r>
              <a:rPr lang="ru-RU" dirty="0" smtClean="0"/>
              <a:t>должна </a:t>
            </a:r>
            <a:r>
              <a:rPr lang="ru-RU" dirty="0"/>
              <a:t>завершиться не позднее чем через </a:t>
            </a:r>
            <a:r>
              <a:rPr lang="ru-RU" dirty="0" smtClean="0"/>
              <a:t>5 рабочих дней </a:t>
            </a:r>
            <a:r>
              <a:rPr lang="ru-RU" dirty="0"/>
              <a:t>с даты проведения </a:t>
            </a:r>
            <a:r>
              <a:rPr lang="ru-RU" dirty="0" smtClean="0"/>
              <a:t>ИС. Результаты </a:t>
            </a:r>
            <a:r>
              <a:rPr lang="ru-RU" dirty="0"/>
              <a:t>проверки переносятся ответственным организатором и/или другим уполномоченным лицом в бланки </a:t>
            </a:r>
            <a:r>
              <a:rPr lang="ru-RU" dirty="0" smtClean="0"/>
              <a:t>участников.</a:t>
            </a:r>
          </a:p>
          <a:p>
            <a:r>
              <a:rPr lang="ru-RU" dirty="0"/>
              <a:t>В течение последующих 2 рабочих дней осуществляется </a:t>
            </a:r>
            <a:r>
              <a:rPr lang="ru-RU" dirty="0" smtClean="0"/>
              <a:t>обработка результатов в РЦОИ, выверка </a:t>
            </a:r>
            <a:r>
              <a:rPr lang="ru-RU" dirty="0"/>
              <a:t>и коррекция (при необходимости) результатов совместно </a:t>
            </a:r>
            <a:r>
              <a:rPr lang="ru-RU" dirty="0" smtClean="0"/>
              <a:t>с </a:t>
            </a:r>
            <a:r>
              <a:rPr lang="ru-RU" dirty="0"/>
              <a:t>МОУО, ОО.</a:t>
            </a:r>
          </a:p>
          <a:p>
            <a:r>
              <a:rPr lang="ru-RU" dirty="0" smtClean="0"/>
              <a:t>Не </a:t>
            </a:r>
            <a:r>
              <a:rPr lang="ru-RU" dirty="0"/>
              <a:t>позднее 8 рабочих дней с даты проведения итогового собеседования участники должны быть ознакомлены с результатами. Ознакомление осуществляется в ОО, принявшей заявление на участие в итоговом собеседовании, на основании протоколов, полученных от РЦОИ в МОУО и ОО.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08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материалов в РЦОИ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5050971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Представители органов управления образованием муниципальных районов (городских округов) обеспечивают доставку в РЦОИ </a:t>
            </a:r>
            <a:r>
              <a:rPr lang="ru-RU" u="sng" dirty="0"/>
              <a:t>возвратных пакетов с бланками участников ИС </a:t>
            </a:r>
            <a:r>
              <a:rPr lang="ru-RU" dirty="0"/>
              <a:t>всех подведомственных ОО </a:t>
            </a:r>
            <a:r>
              <a:rPr lang="ru-RU" u="sng" dirty="0"/>
              <a:t>не позднее 5 </a:t>
            </a:r>
            <a:r>
              <a:rPr lang="ru-RU" u="sng" dirty="0" smtClean="0"/>
              <a:t>рабочих дней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даты </a:t>
            </a:r>
            <a:r>
              <a:rPr lang="ru-RU" dirty="0"/>
              <a:t>проведения </a:t>
            </a:r>
            <a:r>
              <a:rPr lang="ru-RU" dirty="0" smtClean="0"/>
              <a:t>ИС (10-16 февраля 2022 г.).</a:t>
            </a:r>
          </a:p>
          <a:p>
            <a:pPr lvl="1"/>
            <a:r>
              <a:rPr lang="ru-RU" dirty="0"/>
              <a:t>Специалист МОУО, ответственный за проведение ГИА в 9-х классах, в течение двух рабочих дней после проведения ИС </a:t>
            </a:r>
            <a:r>
              <a:rPr lang="ru-RU" dirty="0" smtClean="0"/>
              <a:t>(10-11 февраля 2022 г.) получает </a:t>
            </a:r>
            <a:r>
              <a:rPr lang="ru-RU" dirty="0"/>
              <a:t>и сканирует </a:t>
            </a:r>
            <a:r>
              <a:rPr lang="ru-RU" u="sng" dirty="0"/>
              <a:t>ведомости коррекции персональных данных участников ИС </a:t>
            </a:r>
            <a:r>
              <a:rPr lang="ru-RU" dirty="0"/>
              <a:t>из всех ОО района. Формирует один архив с именем «кодМОУО_ИС9_датаИС» и передает архив через защищенную сеть передачи данных </a:t>
            </a:r>
            <a:r>
              <a:rPr lang="en-US" dirty="0" err="1"/>
              <a:t>VipNet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Аудиозаписи ответов участников ИС, а также прочие формы, использованные при проведении ИС, хранятся в ОО (не передаются в РЦОИ).</a:t>
            </a:r>
            <a:endParaRPr lang="ru-RU" dirty="0"/>
          </a:p>
          <a:p>
            <a:pPr lvl="1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6673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итогового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0127"/>
            <a:ext cx="8596668" cy="4491236"/>
          </a:xfrm>
        </p:spPr>
        <p:txBody>
          <a:bodyPr/>
          <a:lstStyle/>
          <a:p>
            <a:r>
              <a:rPr lang="ru-RU" dirty="0" smtClean="0"/>
              <a:t>РЦОИ </a:t>
            </a:r>
            <a:r>
              <a:rPr lang="ru-RU" dirty="0"/>
              <a:t>размещает в личных кабинетах ОО и МОУО на сайте </a:t>
            </a:r>
            <a:r>
              <a:rPr lang="ru-RU" u="sng" dirty="0">
                <a:hlinkClick r:id="rId2"/>
              </a:rPr>
              <a:t>http://</a:t>
            </a:r>
            <a:r>
              <a:rPr lang="ru-RU" dirty="0">
                <a:hlinkClick r:id="rId2"/>
              </a:rPr>
              <a:t>kraioko.perm.ru</a:t>
            </a:r>
            <a:r>
              <a:rPr lang="ru-RU" dirty="0"/>
              <a:t> итоговые протоколы с результатами участников </a:t>
            </a:r>
            <a:r>
              <a:rPr lang="ru-RU" dirty="0" smtClean="0"/>
              <a:t>ИС;</a:t>
            </a:r>
          </a:p>
          <a:p>
            <a:r>
              <a:rPr lang="ru-RU" dirty="0"/>
              <a:t>Результат </a:t>
            </a:r>
            <a:r>
              <a:rPr lang="ru-RU" dirty="0" smtClean="0"/>
              <a:t>ИС как </a:t>
            </a:r>
            <a:r>
              <a:rPr lang="ru-RU" dirty="0"/>
              <a:t>допуск к ГИА действует </a:t>
            </a:r>
            <a:r>
              <a:rPr lang="ru-RU" dirty="0" smtClean="0"/>
              <a:t>бессрочно.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00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70560"/>
          </a:xfrm>
        </p:spPr>
        <p:txBody>
          <a:bodyPr/>
          <a:lstStyle/>
          <a:p>
            <a:r>
              <a:rPr lang="ru-RU" dirty="0" smtClean="0"/>
              <a:t>Повторная 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5233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Участникам ИС при </a:t>
            </a:r>
            <a:r>
              <a:rPr lang="ru-RU" dirty="0"/>
              <a:t>получении повторного неудовлетворительного результата («незачет») </a:t>
            </a:r>
            <a:r>
              <a:rPr lang="ru-RU" dirty="0" smtClean="0"/>
              <a:t>предоставляется </a:t>
            </a:r>
            <a:r>
              <a:rPr lang="ru-RU" dirty="0"/>
              <a:t>право подать в письменной форме заявление на проверку аудиозаписи устного ответа </a:t>
            </a:r>
            <a:r>
              <a:rPr lang="ru-RU" dirty="0" smtClean="0"/>
              <a:t>комиссией </a:t>
            </a:r>
            <a:r>
              <a:rPr lang="ru-RU" dirty="0"/>
              <a:t>по проверке </a:t>
            </a:r>
            <a:r>
              <a:rPr lang="ru-RU" dirty="0" smtClean="0"/>
              <a:t>другой </a:t>
            </a:r>
            <a:r>
              <a:rPr lang="ru-RU" dirty="0"/>
              <a:t>образовательной организации или комиссией, сформированной МОУО.</a:t>
            </a:r>
          </a:p>
          <a:p>
            <a:r>
              <a:rPr lang="ru-RU" dirty="0"/>
              <a:t>Заявление о несогласии с результатами </a:t>
            </a:r>
            <a:r>
              <a:rPr lang="ru-RU" dirty="0" smtClean="0"/>
              <a:t>ИС подается обучающимися, экстернами или </a:t>
            </a:r>
            <a:r>
              <a:rPr lang="ru-RU" dirty="0"/>
              <a:t>их родителями (законными представителями) в течение </a:t>
            </a:r>
            <a:r>
              <a:rPr lang="ru-RU" dirty="0" smtClean="0"/>
              <a:t>2 рабочих </a:t>
            </a:r>
            <a:r>
              <a:rPr lang="ru-RU" dirty="0"/>
              <a:t>дней </a:t>
            </a:r>
            <a:r>
              <a:rPr lang="ru-RU" dirty="0" smtClean="0"/>
              <a:t>со дня ознакомления </a:t>
            </a:r>
            <a:r>
              <a:rPr lang="ru-RU" dirty="0"/>
              <a:t>с результатами </a:t>
            </a:r>
            <a:r>
              <a:rPr lang="ru-RU" dirty="0" smtClean="0"/>
              <a:t>ИС. </a:t>
            </a:r>
            <a:endParaRPr lang="ru-RU" dirty="0"/>
          </a:p>
          <a:p>
            <a:r>
              <a:rPr lang="ru-RU" dirty="0"/>
              <a:t>Руководитель </a:t>
            </a:r>
            <a:r>
              <a:rPr lang="ru-RU" dirty="0" smtClean="0"/>
              <a:t>ОО, </a:t>
            </a:r>
            <a:r>
              <a:rPr lang="ru-RU" dirty="0"/>
              <a:t>принявший заявление о повторной проверке </a:t>
            </a:r>
            <a:r>
              <a:rPr lang="ru-RU" dirty="0" smtClean="0"/>
              <a:t>ИС, </a:t>
            </a:r>
            <a:r>
              <a:rPr lang="ru-RU" dirty="0"/>
              <a:t>в течение </a:t>
            </a:r>
            <a:r>
              <a:rPr lang="ru-RU" dirty="0" smtClean="0"/>
              <a:t>1 рабочего </a:t>
            </a:r>
            <a:r>
              <a:rPr lang="ru-RU" dirty="0"/>
              <a:t>дня информирует МОУО и РЦОИ о наличии данного заявления.</a:t>
            </a:r>
          </a:p>
          <a:p>
            <a:r>
              <a:rPr lang="ru-RU" dirty="0"/>
              <a:t>Повторная проверка </a:t>
            </a:r>
            <a:r>
              <a:rPr lang="ru-RU" dirty="0" smtClean="0"/>
              <a:t>ИС осуществляется </a:t>
            </a:r>
            <a:r>
              <a:rPr lang="ru-RU" dirty="0"/>
              <a:t>не позднее </a:t>
            </a:r>
            <a:r>
              <a:rPr lang="ru-RU" dirty="0" smtClean="0"/>
              <a:t>2 рабочих </a:t>
            </a:r>
            <a:r>
              <a:rPr lang="ru-RU" dirty="0"/>
              <a:t>дней с момента подачи </a:t>
            </a:r>
            <a:r>
              <a:rPr lang="ru-RU" dirty="0" smtClean="0"/>
              <a:t>заявления. </a:t>
            </a:r>
            <a:r>
              <a:rPr lang="ru-RU" dirty="0"/>
              <a:t>Процедура повторной проверки итогового собеседования проводится комиссией, назначенной МОУО.</a:t>
            </a:r>
          </a:p>
          <a:p>
            <a:r>
              <a:rPr lang="ru-RU" dirty="0"/>
              <a:t>Результаты повторного оценивания </a:t>
            </a:r>
            <a:r>
              <a:rPr lang="ru-RU" dirty="0" smtClean="0"/>
              <a:t>ИС оформляются </a:t>
            </a:r>
            <a:r>
              <a:rPr lang="ru-RU" dirty="0"/>
              <a:t>протоколом и в течение </a:t>
            </a:r>
            <a:r>
              <a:rPr lang="ru-RU" dirty="0" smtClean="0"/>
              <a:t>2 рабочих </a:t>
            </a:r>
            <a:r>
              <a:rPr lang="ru-RU" dirty="0"/>
              <a:t>дней передаются в ОО. Образовательная организация осуществляет ознакомление участника </a:t>
            </a:r>
            <a:r>
              <a:rPr lang="ru-RU" dirty="0" smtClean="0"/>
              <a:t>с </a:t>
            </a:r>
            <a:r>
              <a:rPr lang="ru-RU" dirty="0"/>
              <a:t>результатами повторной проверки </a:t>
            </a:r>
            <a:r>
              <a:rPr lang="ru-RU" dirty="0" smtClean="0"/>
              <a:t>не </a:t>
            </a:r>
            <a:r>
              <a:rPr lang="ru-RU" dirty="0"/>
              <a:t>позднее </a:t>
            </a:r>
            <a:r>
              <a:rPr lang="ru-RU" dirty="0" smtClean="0"/>
              <a:t>1 рабочего </a:t>
            </a:r>
            <a:r>
              <a:rPr lang="ru-RU" dirty="0"/>
              <a:t>дня после получения результатов перепроверки.</a:t>
            </a:r>
          </a:p>
          <a:p>
            <a:r>
              <a:rPr lang="ru-RU" dirty="0"/>
              <a:t>МОУО, не позднее </a:t>
            </a:r>
            <a:r>
              <a:rPr lang="ru-RU" dirty="0" smtClean="0"/>
              <a:t>1 рабочего </a:t>
            </a:r>
            <a:r>
              <a:rPr lang="ru-RU" dirty="0"/>
              <a:t>дня после получения результатов перепроверки, передают данные через защищенный канал связи для дальнейшей обработки в РЦОИ в виде отсканированного изображения протокола перепроверки.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15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48" y="278674"/>
            <a:ext cx="8596668" cy="6270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Места проведения ИС-9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48" y="3762968"/>
            <a:ext cx="8824144" cy="1096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Условия проведения итогового собеседования обеспечивает образовательная организация, в которой числятся обучающиеся, с учетом их здоровья и особенностей психофизического развития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448" y="905691"/>
            <a:ext cx="2562255" cy="1611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образовательной организации, принявшей заявление на участие в ИС-9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7623" y="915351"/>
            <a:ext cx="2562255" cy="1611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дому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47337" y="905691"/>
            <a:ext cx="2562255" cy="1611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медицинском учреждении системы здравоохранения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388901" y="-1262955"/>
            <a:ext cx="679701" cy="876168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513" y="5017437"/>
            <a:ext cx="8908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целях предупреждения распространения </a:t>
            </a:r>
            <a:r>
              <a:rPr lang="ru-RU" dirty="0" err="1"/>
              <a:t>коронавирусной</a:t>
            </a:r>
            <a:r>
              <a:rPr lang="ru-RU" dirty="0"/>
              <a:t> инфекции COVID-19, по решению руководителя ОО допускается проведение итогового собеседования с применением информационно-коммуникационных технологий, в том числе дистанционных образовательных технологий с соблюдением необходимых мер информационной </a:t>
            </a:r>
            <a:r>
              <a:rPr lang="ru-RU" dirty="0" smtClean="0"/>
              <a:t>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48" y="156754"/>
            <a:ext cx="8596668" cy="5921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этапы подготовки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51328"/>
              </p:ext>
            </p:extLst>
          </p:nvPr>
        </p:nvGraphicFramePr>
        <p:xfrm>
          <a:off x="433821" y="748937"/>
          <a:ext cx="8909522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892"/>
                <a:gridCol w="5253927"/>
                <a:gridCol w="18047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Содержание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Ответственный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 26.01.2022 г.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сбор заявлений и согласий на обработку </a:t>
                      </a:r>
                      <a:r>
                        <a:rPr lang="ru-RU" sz="1500" smtClean="0"/>
                        <a:t>персональных данных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ОО, МСУ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26.01.2022 г.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определение организационной схемы проведения и проверки итогового собеседования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ОО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 26.01.2022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формирование комиссий (комиссии) по проведению</a:t>
                      </a:r>
                      <a:r>
                        <a:rPr lang="ru-RU" sz="1500" baseline="0" dirty="0" smtClean="0"/>
                        <a:t> и по проверке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ОО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 01.02.2022 г.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размещение на сайте Технического</a:t>
                      </a:r>
                      <a:r>
                        <a:rPr lang="ru-RU" sz="1500" baseline="0" dirty="0" smtClean="0"/>
                        <a:t> регламента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РЦОИ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01-04.02.2022 г.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получение в РЦОИ бланков ИС-9, возвратных доставочных пакетов, выдача материалов в ОО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МСУ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 04.02.2022 г.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формирование списков</a:t>
                      </a:r>
                      <a:r>
                        <a:rPr lang="en-US" sz="1500" dirty="0" smtClean="0"/>
                        <a:t> </a:t>
                      </a:r>
                      <a:r>
                        <a:rPr lang="ru-RU" sz="1500" dirty="0" smtClean="0"/>
                        <a:t>ИС-01,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уведомлений и ведомостей выдачи уведомлений, отправка их в МСУ по </a:t>
                      </a:r>
                      <a:r>
                        <a:rPr lang="en-US" sz="1500" dirty="0" err="1" smtClean="0"/>
                        <a:t>VipNet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РЦОИ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07.02.2022 г.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 smtClean="0"/>
                        <a:t>вебинар</a:t>
                      </a:r>
                      <a:r>
                        <a:rPr lang="ru-RU" sz="1500" baseline="0" dirty="0" smtClean="0"/>
                        <a:t> «Технический регламент проведения ИС-9»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РЦОИ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 08.02.2022 г.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установка ПО для записи устных ответов, распределение</a:t>
                      </a:r>
                      <a:r>
                        <a:rPr lang="ru-RU" sz="1500" baseline="0" dirty="0" smtClean="0"/>
                        <a:t> участников и экзаменаторов-собеседников по аудиториям, тиражирование бланков (</a:t>
                      </a:r>
                      <a:r>
                        <a:rPr lang="en-US" sz="1500" baseline="0" dirty="0" smtClean="0">
                          <a:hlinkClick r:id="rId2"/>
                        </a:rPr>
                        <a:t>https://kraioko.perm.ru/gia/</a:t>
                      </a:r>
                      <a:r>
                        <a:rPr lang="ru-RU" sz="1500" baseline="0" dirty="0" smtClean="0"/>
                        <a:t>) и критериев оценивания для экспертов (</a:t>
                      </a:r>
                      <a:r>
                        <a:rPr lang="en-US" sz="1500" baseline="0" dirty="0" smtClean="0">
                          <a:hlinkClick r:id="rId3"/>
                        </a:rPr>
                        <a:t>https://fipi.ru/itogovoye-sobesedovaniye</a:t>
                      </a:r>
                      <a:r>
                        <a:rPr lang="ru-RU" sz="1500" baseline="0" dirty="0" smtClean="0"/>
                        <a:t>)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ОО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8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91" y="95794"/>
            <a:ext cx="6985855" cy="670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Сбор документов (до 26.01.2022 г.)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38911"/>
              </p:ext>
            </p:extLst>
          </p:nvPr>
        </p:nvGraphicFramePr>
        <p:xfrm>
          <a:off x="172591" y="636546"/>
          <a:ext cx="9319751" cy="147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9929217"/>
              </p:ext>
            </p:extLst>
          </p:nvPr>
        </p:nvGraphicFramePr>
        <p:xfrm>
          <a:off x="172591" y="2356529"/>
          <a:ext cx="9406838" cy="178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9678" y="4389118"/>
            <a:ext cx="9319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Дополнительно:</a:t>
            </a:r>
          </a:p>
          <a:p>
            <a:r>
              <a:rPr lang="ru-RU" dirty="0" smtClean="0"/>
              <a:t>1) участники ИС-9 с ОВЗ предъявляют копию рекомендаций </a:t>
            </a:r>
            <a:r>
              <a:rPr lang="ru-RU" u="sng" dirty="0" smtClean="0"/>
              <a:t>ПМПК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участники ИС-9 – дети инвалиды и инвалиды - </a:t>
            </a:r>
            <a:r>
              <a:rPr lang="ru-RU" dirty="0"/>
              <a:t>оригинал или заверенную </a:t>
            </a:r>
            <a:r>
              <a:rPr lang="ru-RU" dirty="0" smtClean="0"/>
              <a:t>копию </a:t>
            </a:r>
            <a:r>
              <a:rPr lang="ru-RU" u="sng" dirty="0"/>
              <a:t>справки</a:t>
            </a:r>
            <a:r>
              <a:rPr lang="ru-RU" dirty="0"/>
              <a:t>, подтверждающей инвалидность,  а  также  копию  рекомендаций  ПМПК </a:t>
            </a:r>
            <a:r>
              <a:rPr lang="ru-RU" dirty="0" smtClean="0"/>
              <a:t>в случае необходимости создания специальных </a:t>
            </a:r>
            <a:r>
              <a:rPr lang="ru-RU" dirty="0"/>
              <a:t>условий, учитывающих состояние здоровья, особенности психофизического </a:t>
            </a:r>
            <a:r>
              <a:rPr lang="ru-RU" dirty="0" smtClean="0"/>
              <a:t>развития (п. </a:t>
            </a:r>
            <a:r>
              <a:rPr lang="ru-RU" dirty="0"/>
              <a:t>9.5 </a:t>
            </a:r>
            <a:r>
              <a:rPr lang="ru-RU" dirty="0" smtClean="0"/>
              <a:t>Порядка ИС-9)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13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8" y="147152"/>
            <a:ext cx="11821992" cy="583933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Определение организационной схемы проведения (до 26.01.2022 г.)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21667" y="742885"/>
            <a:ext cx="4427622" cy="793239"/>
            <a:chOff x="6768793" y="618762"/>
            <a:chExt cx="3514931" cy="11599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31143" y="618762"/>
              <a:ext cx="3190232" cy="11520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6768793" y="626648"/>
              <a:ext cx="3514931" cy="1152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800" kern="1200" dirty="0" smtClean="0"/>
                <a:t>Дистанционно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kern="1200" dirty="0" smtClean="0"/>
                <a:t>(определяет руководитель ОО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kern="1200" dirty="0" smtClean="0"/>
                <a:t>не позднее, чем за 5 дней до даты проведения)</a:t>
              </a:r>
              <a:endParaRPr lang="ru-RU" sz="12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48285" y="1830854"/>
            <a:ext cx="4905265" cy="3369902"/>
            <a:chOff x="6198569" y="2344829"/>
            <a:chExt cx="3953421" cy="20578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98569" y="2344829"/>
              <a:ext cx="3765034" cy="20578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6198569" y="2344830"/>
              <a:ext cx="3953421" cy="2057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для каждого участника назначаются экзаменатор-собеседник и эксперт, определяется время начала и используемая платформа;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РЦОИ не позднее, чем за 3 рабочих дня направляет в ОО технический регламент и инструкции по проведению ИС с применением дистанционных технологий;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экзаменатор-собеседник перед началом ИС включает общую видео- или аудиозапись, фиксирует время начала и окончания ответа участника, проводит ИС в соответствии с инструкцией.</a:t>
              </a:r>
            </a:p>
            <a:p>
              <a:pPr marL="17145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важно обеспечить меры </a:t>
              </a:r>
              <a:r>
                <a:rPr lang="ru-RU" sz="1400" dirty="0"/>
                <a:t>по защите КИМ итогового собеседования от разглашения содержащейся в них </a:t>
              </a:r>
              <a:r>
                <a:rPr lang="ru-RU" sz="1400" dirty="0" smtClean="0"/>
                <a:t>информации!</a:t>
              </a:r>
              <a:endParaRPr lang="ru-RU" sz="1400" dirty="0"/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endParaRPr lang="ru-RU" sz="1400" kern="1200" dirty="0" smtClean="0"/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8335914" y="1539928"/>
            <a:ext cx="9626" cy="34834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882380" y="758799"/>
            <a:ext cx="3905522" cy="785353"/>
            <a:chOff x="268029" y="914136"/>
            <a:chExt cx="3905522" cy="103227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68029" y="914136"/>
              <a:ext cx="3905522" cy="10322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8029" y="914136"/>
              <a:ext cx="3905522" cy="1032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800" kern="1200" dirty="0" smtClean="0"/>
                <a:t>Очно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kern="1200" dirty="0" smtClean="0"/>
                <a:t>(определяет руководитель ОО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kern="1200" dirty="0" smtClean="0"/>
                <a:t>не позднее, чем за 2 недели до даты проведения)</a:t>
              </a:r>
              <a:endParaRPr lang="ru-RU" sz="1200" kern="1200" dirty="0"/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 flipH="1">
            <a:off x="1406914" y="1539251"/>
            <a:ext cx="423741" cy="2786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1047" y="1514707"/>
            <a:ext cx="460352" cy="35442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06915" y="2462456"/>
            <a:ext cx="423740" cy="19571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96252" y="1817925"/>
            <a:ext cx="2358189" cy="636518"/>
            <a:chOff x="133344" y="2933447"/>
            <a:chExt cx="2546409" cy="78535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344" y="2933447"/>
              <a:ext cx="2546409" cy="7853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133344" y="2933447"/>
              <a:ext cx="2546409" cy="785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без отрыва обучающихся от образовательного процесса</a:t>
              </a:r>
              <a:endParaRPr lang="ru-RU" sz="12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86975" y="1838882"/>
            <a:ext cx="2221856" cy="607533"/>
            <a:chOff x="2978934" y="3008083"/>
            <a:chExt cx="1872081" cy="677839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2978934" y="3008083"/>
              <a:ext cx="1872081" cy="677839"/>
            </a:xfrm>
            <a:prstGeom prst="flowChartProcess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Блок-схема: процесс 4"/>
            <p:cNvSpPr/>
            <p:nvPr/>
          </p:nvSpPr>
          <p:spPr>
            <a:xfrm>
              <a:off x="2978934" y="3008083"/>
              <a:ext cx="1872081" cy="677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вне учебного процесса ОО</a:t>
              </a:r>
              <a:endParaRPr lang="ru-RU" sz="1200" kern="1200" dirty="0"/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H="1">
            <a:off x="3612799" y="2446415"/>
            <a:ext cx="496848" cy="21175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15456" y="2666199"/>
            <a:ext cx="5673076" cy="2534557"/>
            <a:chOff x="2716760" y="2488316"/>
            <a:chExt cx="4388165" cy="250246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16760" y="2488316"/>
              <a:ext cx="4388165" cy="25024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716760" y="2488316"/>
              <a:ext cx="4388165" cy="2502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количество аудиторий ожидания и проведения, общая площадь и состояние помещений должны соответствовать требованиям санитарно-эпидемиологических правил и нормативов;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участники, ожидающие свою очередь, не должны пересекаться с участниками, прошедшими процедуру ИС;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рабочее место в аудитории проведения должно быть оборудовано техническими средствами для аудиозаписи;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400" kern="1200" dirty="0" smtClean="0"/>
                <a:t>штаб оборудуется телефонной связью, принтером, персональным компьютером с выходом в сеть «Интернет» для получения, тиражирования КИМ и других форм для проведения ИС</a:t>
              </a:r>
              <a:endParaRPr lang="ru-RU" sz="14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" y="5491680"/>
            <a:ext cx="10719806" cy="423447"/>
            <a:chOff x="0" y="2786017"/>
            <a:chExt cx="11023671" cy="42344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2786017"/>
              <a:ext cx="11023671" cy="4234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2786017"/>
              <a:ext cx="11023671" cy="423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Оценивание устных ответов участников</a:t>
              </a:r>
            </a:p>
          </p:txBody>
        </p:sp>
      </p:grpSp>
      <p:cxnSp>
        <p:nvCxnSpPr>
          <p:cNvPr id="31" name="Прямая со стрелкой 30"/>
          <p:cNvCxnSpPr>
            <a:stCxn id="8" idx="2"/>
          </p:cNvCxnSpPr>
          <p:nvPr/>
        </p:nvCxnSpPr>
        <p:spPr>
          <a:xfrm flipH="1">
            <a:off x="7673056" y="5200754"/>
            <a:ext cx="710990" cy="29473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16964" y="5152404"/>
            <a:ext cx="617124" cy="34730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726289" y="6206051"/>
            <a:ext cx="4217704" cy="638490"/>
            <a:chOff x="1305550" y="1828810"/>
            <a:chExt cx="4217704" cy="638490"/>
          </a:xfrm>
        </p:grpSpPr>
        <p:sp>
          <p:nvSpPr>
            <p:cNvPr id="36" name="Блок-схема: процесс 35"/>
            <p:cNvSpPr/>
            <p:nvPr/>
          </p:nvSpPr>
          <p:spPr>
            <a:xfrm>
              <a:off x="1305550" y="1828810"/>
              <a:ext cx="4217704" cy="638490"/>
            </a:xfrm>
            <a:prstGeom prst="flowChartProcess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Блок-схема: процесс 4"/>
            <p:cNvSpPr/>
            <p:nvPr/>
          </p:nvSpPr>
          <p:spPr>
            <a:xfrm>
              <a:off x="1305550" y="1828810"/>
              <a:ext cx="4217704" cy="638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ведение протокола эксперта непосредственно в процессе </a:t>
              </a:r>
              <a:r>
                <a:rPr lang="ru-RU" sz="1400" u="none" kern="1200" dirty="0" smtClean="0"/>
                <a:t>ответа в режиме реального времени</a:t>
              </a:r>
              <a:endParaRPr lang="ru-RU" sz="1400" u="none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212189" y="6219510"/>
            <a:ext cx="4217704" cy="638490"/>
            <a:chOff x="1305550" y="1828810"/>
            <a:chExt cx="4217704" cy="638490"/>
          </a:xfrm>
        </p:grpSpPr>
        <p:sp>
          <p:nvSpPr>
            <p:cNvPr id="42" name="Блок-схема: процесс 41"/>
            <p:cNvSpPr/>
            <p:nvPr/>
          </p:nvSpPr>
          <p:spPr>
            <a:xfrm>
              <a:off x="1305550" y="1828810"/>
              <a:ext cx="4217704" cy="638490"/>
            </a:xfrm>
            <a:prstGeom prst="flowChartProcess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Блок-схема: процесс 4"/>
            <p:cNvSpPr/>
            <p:nvPr/>
          </p:nvSpPr>
          <p:spPr>
            <a:xfrm>
              <a:off x="1305550" y="1828810"/>
              <a:ext cx="4217704" cy="638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проверка ответов после окончания ИС по аудиозаписям</a:t>
              </a:r>
              <a:endParaRPr lang="ru-RU" sz="1400" u="none" kern="1200" dirty="0"/>
            </a:p>
          </p:txBody>
        </p:sp>
      </p:grpSp>
      <p:cxnSp>
        <p:nvCxnSpPr>
          <p:cNvPr id="44" name="Прямая со стрелкой 43"/>
          <p:cNvCxnSpPr/>
          <p:nvPr/>
        </p:nvCxnSpPr>
        <p:spPr>
          <a:xfrm>
            <a:off x="5931716" y="5915127"/>
            <a:ext cx="1335358" cy="29092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763478" y="5915127"/>
            <a:ext cx="1428939" cy="29092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4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51" y="166837"/>
            <a:ext cx="9095976" cy="920818"/>
          </a:xfrm>
        </p:spPr>
        <p:txBody>
          <a:bodyPr>
            <a:noAutofit/>
          </a:bodyPr>
          <a:lstStyle/>
          <a:p>
            <a:r>
              <a:rPr lang="ru-RU" sz="2800" dirty="0"/>
              <a:t>Формирование комиссий (комиссии</a:t>
            </a:r>
            <a:r>
              <a:rPr lang="ru-RU" sz="2800" dirty="0" smtClean="0"/>
              <a:t>) по </a:t>
            </a:r>
            <a:r>
              <a:rPr lang="ru-RU" sz="2800" dirty="0"/>
              <a:t>проведению и </a:t>
            </a:r>
            <a:r>
              <a:rPr lang="ru-RU" sz="2800" dirty="0" smtClean="0"/>
              <a:t>проверке (до 26.01.2022 г.)</a:t>
            </a:r>
            <a:endParaRPr lang="ru-RU" sz="28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36756"/>
              </p:ext>
            </p:extLst>
          </p:nvPr>
        </p:nvGraphicFramePr>
        <p:xfrm>
          <a:off x="378950" y="1270534"/>
          <a:ext cx="549246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33"/>
                <a:gridCol w="3782728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dirty="0" smtClean="0"/>
                        <a:t>Комиссия по проведению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Ответственный организатор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обеспечивает</a:t>
                      </a:r>
                      <a:r>
                        <a:rPr lang="ru-RU" sz="1400" baseline="0" dirty="0" smtClean="0"/>
                        <a:t> подготовку и проведение ИС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Технический специалист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обеспечивает подготовку технических средств для ведения аудиозаписи, обеспечивает получение и тиражирование КИМ и форм для проведения ИС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Экзаменаторы-собеседники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проводят инструктаж и собеседование с участниками, обеспечивают проверку документов, удостоверяющих личность участников, фиксируют время начала и время окончания проведения ИС для каждого участника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Организаторы</a:t>
                      </a:r>
                      <a:r>
                        <a:rPr lang="ru-RU" sz="1400" baseline="0" dirty="0" smtClean="0"/>
                        <a:t> вне аудитории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обеспечивают передвижение участников ИС и соблюдение порядка иными обучающимися ОО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00872"/>
              </p:ext>
            </p:extLst>
          </p:nvPr>
        </p:nvGraphicFramePr>
        <p:xfrm>
          <a:off x="6250890" y="1270534"/>
          <a:ext cx="5492461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33"/>
                <a:gridCol w="3782728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dirty="0" smtClean="0"/>
                        <a:t>Комиссия по проверке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Эксперты по проверке ответов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Требования</a:t>
                      </a:r>
                      <a:r>
                        <a:rPr lang="ru-RU" sz="1400" baseline="0" dirty="0" smtClean="0"/>
                        <a:t> к составу: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владение необходимой нормативной базой </a:t>
                      </a:r>
                      <a:r>
                        <a:rPr lang="ru-RU" sz="1000" i="1" dirty="0" smtClean="0"/>
                        <a:t>(ФГОС ООО, НПА</a:t>
                      </a:r>
                      <a:r>
                        <a:rPr lang="ru-RU" sz="1000" i="1" baseline="0" dirty="0" smtClean="0"/>
                        <a:t> по проведению ИС, методические рекомендации по организации и проведению ИС)</a:t>
                      </a:r>
                      <a:r>
                        <a:rPr lang="ru-RU" sz="1000" i="1" dirty="0" smtClean="0"/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владение</a:t>
                      </a:r>
                      <a:r>
                        <a:rPr lang="ru-RU" sz="1400" baseline="0" dirty="0" smtClean="0"/>
                        <a:t> необходимыми предметными компетенциями </a:t>
                      </a:r>
                      <a:r>
                        <a:rPr lang="ru-RU" sz="1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(высшее образование по специальности «Русский язык и литература» с квалификацией «Учитель русского языка и литературы»);</a:t>
                      </a:r>
                    </a:p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владение компетенциями, необходимыми для проверки ИС </a:t>
                      </a:r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(умение объективно оценивать устные ответы, умение применять установленные критерии оценивания; умение разграничивать ошибки и недочёты различного типа; умение оформлять результаты проверки, соблюдая установленные требования; умение обобщать результаты)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49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839" y="2602028"/>
            <a:ext cx="8596668" cy="2004805"/>
          </a:xfrm>
        </p:spPr>
        <p:txBody>
          <a:bodyPr/>
          <a:lstStyle/>
          <a:p>
            <a:pPr algn="ctr"/>
            <a:r>
              <a:rPr lang="ru-RU" dirty="0" smtClean="0"/>
              <a:t>Подготовка необходимых материалов накануне дня проведения </a:t>
            </a:r>
            <a:br>
              <a:rPr lang="ru-RU" dirty="0" smtClean="0"/>
            </a:br>
            <a:r>
              <a:rPr lang="ru-RU" dirty="0" smtClean="0"/>
              <a:t>итогового собеседования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0763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1907</TotalTime>
  <Words>3223</Words>
  <Application>Microsoft Office PowerPoint</Application>
  <PresentationFormat>Широкоэкранный</PresentationFormat>
  <Paragraphs>280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Wingdings 3</vt:lpstr>
      <vt:lpstr>Грань</vt:lpstr>
      <vt:lpstr>Порядок проведения итогового собеседования</vt:lpstr>
      <vt:lpstr>Нормативная база</vt:lpstr>
      <vt:lpstr>Категории участников и сроки проведения ИС-9</vt:lpstr>
      <vt:lpstr>Места проведения ИС-9</vt:lpstr>
      <vt:lpstr>Основные этапы подготовки</vt:lpstr>
      <vt:lpstr>Сбор документов (до 26.01.2022 г.)</vt:lpstr>
      <vt:lpstr>Определение организационной схемы проведения (до 26.01.2022 г.)</vt:lpstr>
      <vt:lpstr>Формирование комиссий (комиссии) по проведению и проверке (до 26.01.2022 г.)</vt:lpstr>
      <vt:lpstr>Подготовка необходимых материалов накануне дня проведения  итогового собеседования</vt:lpstr>
      <vt:lpstr>Инструкции из Технического регламента (https://kraioko.perm.ru/gia/)</vt:lpstr>
      <vt:lpstr>Критерии оценивания (https://fipi.ru/itogovoye-sobesedovaniye)</vt:lpstr>
      <vt:lpstr>Персонифицированные бланки, списки участников (ИС-01)</vt:lpstr>
      <vt:lpstr>Ведомость учета проведения (ИС-02)</vt:lpstr>
      <vt:lpstr>Протокол эксперта на каждого участника (ИС-03)</vt:lpstr>
      <vt:lpstr>Ведомость коррекции ПД (ИС-07), акт о досрочном завершении (ИС-08) </vt:lpstr>
      <vt:lpstr>Не позднее чем за день до даты проведения ИС-9 ответственному организатору ОО необходимо:</vt:lpstr>
      <vt:lpstr>Не позднее чем за день до даты проведения ИС-9 техническому специалисту ОО необходимо:</vt:lpstr>
      <vt:lpstr>Действия  членов комиссий (комиссии)  по проведению и проверке в день итогового собеседования</vt:lpstr>
      <vt:lpstr>Презентация PowerPoint</vt:lpstr>
      <vt:lpstr>Презентация PowerPoint</vt:lpstr>
      <vt:lpstr>Презентация PowerPoint</vt:lpstr>
      <vt:lpstr>Рекомендованный регламент проведения ИС</vt:lpstr>
      <vt:lpstr>Продолжительность проведения</vt:lpstr>
      <vt:lpstr>Материалы экзаменатора-собеседника</vt:lpstr>
      <vt:lpstr>Материалы экзаменатора-собеседника</vt:lpstr>
      <vt:lpstr>Презентация PowerPoint</vt:lpstr>
      <vt:lpstr>Материалы эксперта</vt:lpstr>
      <vt:lpstr>Материалы эксперта</vt:lpstr>
      <vt:lpstr>Презентация PowerPoint</vt:lpstr>
      <vt:lpstr>Особенности организации и проведения ИС для участников с ОВЗ, детей-инвалидов, инвалидов, для обучающихся на дому и в медицинских организациях</vt:lpstr>
      <vt:lpstr>Практические рекомендации по организации и проведению ИС для участников с ОВЗ, детей-инвалидов, инвалидов</vt:lpstr>
      <vt:lpstr>Проверка и оценивание ИС</vt:lpstr>
      <vt:lpstr>Сдача материалов в РЦОИ</vt:lpstr>
      <vt:lpstr>Результаты итогового собеседования</vt:lpstr>
      <vt:lpstr>Повторная проверка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итогового собеседования 10.02.2021 г.</dc:title>
  <dc:creator>Наталья Шабалина</dc:creator>
  <cp:lastModifiedBy>Вера Куропаткина</cp:lastModifiedBy>
  <cp:revision>131</cp:revision>
  <cp:lastPrinted>2022-01-11T03:15:04Z</cp:lastPrinted>
  <dcterms:created xsi:type="dcterms:W3CDTF">2021-01-19T04:51:37Z</dcterms:created>
  <dcterms:modified xsi:type="dcterms:W3CDTF">2022-01-11T03:15:47Z</dcterms:modified>
</cp:coreProperties>
</file>